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6" r:id="rId4"/>
    <p:sldId id="267" r:id="rId5"/>
    <p:sldId id="258" r:id="rId6"/>
    <p:sldId id="259" r:id="rId7"/>
    <p:sldId id="260" r:id="rId8"/>
    <p:sldId id="261" r:id="rId9"/>
    <p:sldId id="262" r:id="rId10"/>
    <p:sldId id="268" r:id="rId11"/>
    <p:sldId id="263" r:id="rId12"/>
    <p:sldId id="269" r:id="rId13"/>
    <p:sldId id="270" r:id="rId14"/>
    <p:sldId id="271" r:id="rId15"/>
    <p:sldId id="264" r:id="rId16"/>
    <p:sldId id="26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E171933-4619-4E11-9A3F-F7608DF75F80}" styleName="Средний стиль 1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Самые популярные ответы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Веселым</c:v>
                </c:pt>
                <c:pt idx="1">
                  <c:v>Музыкальным</c:v>
                </c:pt>
                <c:pt idx="2">
                  <c:v>Хорошо отрепетированным</c:v>
                </c:pt>
                <c:pt idx="3">
                  <c:v>оригинальным, новым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0.4</c:v>
                </c:pt>
                <c:pt idx="1">
                  <c:v>0.3</c:v>
                </c:pt>
                <c:pt idx="2">
                  <c:v>0.1</c:v>
                </c:pt>
                <c:pt idx="3">
                  <c:v>0.2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 </a:t>
            </a:r>
            <a:endParaRPr lang="ru-RU" dirty="0"/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мы проголосовали </c:v>
                </c:pt>
              </c:strCache>
            </c:strRef>
          </c:tx>
          <c:cat>
            <c:strRef>
              <c:f>Лист1!$A$2:$A$7</c:f>
              <c:strCache>
                <c:ptCount val="6"/>
                <c:pt idx="0">
                  <c:v>песня</c:v>
                </c:pt>
                <c:pt idx="1">
                  <c:v>частушки</c:v>
                </c:pt>
                <c:pt idx="2">
                  <c:v>танец</c:v>
                </c:pt>
                <c:pt idx="3">
                  <c:v>сценка</c:v>
                </c:pt>
                <c:pt idx="4">
                  <c:v>стихи</c:v>
                </c:pt>
                <c:pt idx="5">
                  <c:v>Инсценировка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1</c:v>
                </c:pt>
                <c:pt idx="1">
                  <c:v>1</c:v>
                </c:pt>
                <c:pt idx="2">
                  <c:v>4</c:v>
                </c:pt>
                <c:pt idx="3">
                  <c:v>5</c:v>
                </c:pt>
                <c:pt idx="4">
                  <c:v>1</c:v>
                </c:pt>
                <c:pt idx="5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4000">
                <a:schemeClr val="accent1">
                  <a:lumMod val="60000"/>
                  <a:lumOff val="40000"/>
                </a:schemeClr>
              </a:gs>
              <a:gs pos="83000">
                <a:schemeClr val="accent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b="1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41000">
                <a:schemeClr val="accent1">
                  <a:alpha val="0"/>
                </a:schemeClr>
              </a:gs>
              <a:gs pos="57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alpha val="0"/>
                </a:schemeClr>
              </a:gs>
            </a:gsLst>
            <a:lin ang="6000000" scaled="0"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b="1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545932"/>
            <a:ext cx="9146383" cy="1314449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33337 h 1214437"/>
              <a:gd name="connsiteX1" fmla="*/ 6305550 w 9134475"/>
              <a:gd name="connsiteY1" fmla="*/ 1100137 h 1214437"/>
              <a:gd name="connsiteX2" fmla="*/ 9044270 w 9134475"/>
              <a:gd name="connsiteY2" fmla="*/ 0 h 1214437"/>
              <a:gd name="connsiteX3" fmla="*/ 9134475 w 9134475"/>
              <a:gd name="connsiteY3" fmla="*/ 1214437 h 1214437"/>
              <a:gd name="connsiteX4" fmla="*/ 0 w 9134475"/>
              <a:gd name="connsiteY4" fmla="*/ 1214437 h 1214437"/>
              <a:gd name="connsiteX5" fmla="*/ 0 w 9134475"/>
              <a:gd name="connsiteY5" fmla="*/ 33337 h 1214437"/>
              <a:gd name="connsiteX0" fmla="*/ 0 w 9134475"/>
              <a:gd name="connsiteY0" fmla="*/ 130968 h 1312068"/>
              <a:gd name="connsiteX1" fmla="*/ 6305550 w 9134475"/>
              <a:gd name="connsiteY1" fmla="*/ 1197768 h 1312068"/>
              <a:gd name="connsiteX2" fmla="*/ 9113111 w 9134475"/>
              <a:gd name="connsiteY2" fmla="*/ 0 h 1312068"/>
              <a:gd name="connsiteX3" fmla="*/ 9134475 w 9134475"/>
              <a:gd name="connsiteY3" fmla="*/ 1312068 h 1312068"/>
              <a:gd name="connsiteX4" fmla="*/ 0 w 9134475"/>
              <a:gd name="connsiteY4" fmla="*/ 1312068 h 1312068"/>
              <a:gd name="connsiteX5" fmla="*/ 0 w 9134475"/>
              <a:gd name="connsiteY5" fmla="*/ 130968 h 1312068"/>
              <a:gd name="connsiteX0" fmla="*/ 0 w 9113111"/>
              <a:gd name="connsiteY0" fmla="*/ 130968 h 1312068"/>
              <a:gd name="connsiteX1" fmla="*/ 6305550 w 9113111"/>
              <a:gd name="connsiteY1" fmla="*/ 1197768 h 1312068"/>
              <a:gd name="connsiteX2" fmla="*/ 9113111 w 9113111"/>
              <a:gd name="connsiteY2" fmla="*/ 0 h 1312068"/>
              <a:gd name="connsiteX3" fmla="*/ 8958813 w 9113111"/>
              <a:gd name="connsiteY3" fmla="*/ 1009649 h 1312068"/>
              <a:gd name="connsiteX4" fmla="*/ 0 w 9113111"/>
              <a:gd name="connsiteY4" fmla="*/ 1312068 h 1312068"/>
              <a:gd name="connsiteX5" fmla="*/ 0 w 9113111"/>
              <a:gd name="connsiteY5" fmla="*/ 130968 h 1312068"/>
              <a:gd name="connsiteX0" fmla="*/ 0 w 9117860"/>
              <a:gd name="connsiteY0" fmla="*/ 130968 h 1314449"/>
              <a:gd name="connsiteX1" fmla="*/ 6305550 w 9117860"/>
              <a:gd name="connsiteY1" fmla="*/ 1197768 h 1314449"/>
              <a:gd name="connsiteX2" fmla="*/ 9113111 w 9117860"/>
              <a:gd name="connsiteY2" fmla="*/ 0 h 1314449"/>
              <a:gd name="connsiteX3" fmla="*/ 9117860 w 9117860"/>
              <a:gd name="connsiteY3" fmla="*/ 1314449 h 1314449"/>
              <a:gd name="connsiteX4" fmla="*/ 0 w 9117860"/>
              <a:gd name="connsiteY4" fmla="*/ 1312068 h 1314449"/>
              <a:gd name="connsiteX5" fmla="*/ 0 w 9117860"/>
              <a:gd name="connsiteY5" fmla="*/ 130968 h 1314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17860" h="1314449">
                <a:moveTo>
                  <a:pt x="0" y="130968"/>
                </a:moveTo>
                <a:lnTo>
                  <a:pt x="6305550" y="1197768"/>
                </a:lnTo>
                <a:lnTo>
                  <a:pt x="9113111" y="0"/>
                </a:lnTo>
                <a:lnTo>
                  <a:pt x="9117860" y="1314449"/>
                </a:lnTo>
                <a:lnTo>
                  <a:pt x="0" y="1312068"/>
                </a:lnTo>
                <a:lnTo>
                  <a:pt x="0" y="130968"/>
                </a:lnTo>
                <a:close/>
              </a:path>
            </a:pathLst>
          </a:cu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50000">
                <a:schemeClr val="accent3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endParaRPr lang="en-US" b="1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1676400"/>
            <a:ext cx="3886200" cy="1524000"/>
          </a:xfrm>
        </p:spPr>
        <p:txBody>
          <a:bodyPr anchor="b" anchorCtr="0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0" y="3203574"/>
            <a:ext cx="3886200" cy="1825625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5262465"/>
            <a:ext cx="9144000" cy="7464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30" y="5502670"/>
            <a:ext cx="9144066" cy="1271150"/>
          </a:xfrm>
          <a:custGeom>
            <a:avLst/>
            <a:gdLst>
              <a:gd name="connsiteX0" fmla="*/ 9331 w 9144000"/>
              <a:gd name="connsiteY0" fmla="*/ 111968 h 1278294"/>
              <a:gd name="connsiteX1" fmla="*/ 6288833 w 9144000"/>
              <a:gd name="connsiteY1" fmla="*/ 1194319 h 1278294"/>
              <a:gd name="connsiteX2" fmla="*/ 9144000 w 9144000"/>
              <a:gd name="connsiteY2" fmla="*/ 0 h 1278294"/>
              <a:gd name="connsiteX3" fmla="*/ 9144000 w 9144000"/>
              <a:gd name="connsiteY3" fmla="*/ 83976 h 1278294"/>
              <a:gd name="connsiteX4" fmla="*/ 6279502 w 9144000"/>
              <a:gd name="connsiteY4" fmla="*/ 1278294 h 1278294"/>
              <a:gd name="connsiteX5" fmla="*/ 0 w 9144000"/>
              <a:gd name="connsiteY5" fmla="*/ 195943 h 1278294"/>
              <a:gd name="connsiteX6" fmla="*/ 9331 w 9144000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71644 w 9134669"/>
              <a:gd name="connsiteY5" fmla="*/ 388824 h 1278294"/>
              <a:gd name="connsiteX6" fmla="*/ 0 w 9134669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94 w 9134669"/>
              <a:gd name="connsiteY5" fmla="*/ 195943 h 1278294"/>
              <a:gd name="connsiteX6" fmla="*/ 0 w 9134669"/>
              <a:gd name="connsiteY6" fmla="*/ 111968 h 1278294"/>
              <a:gd name="connsiteX0" fmla="*/ 49877 w 9134540"/>
              <a:gd name="connsiteY0" fmla="*/ 42912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49877 w 9134540"/>
              <a:gd name="connsiteY6" fmla="*/ 42912 h 1278294"/>
              <a:gd name="connsiteX0" fmla="*/ 2252 w 9134540"/>
              <a:gd name="connsiteY0" fmla="*/ 116731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279373 w 9134540"/>
              <a:gd name="connsiteY1" fmla="*/ 1234801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307948 w 9134540"/>
              <a:gd name="connsiteY1" fmla="*/ 1189558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28287"/>
              <a:gd name="connsiteX1" fmla="*/ 6307948 w 9134540"/>
              <a:gd name="connsiteY1" fmla="*/ 1189558 h 1228287"/>
              <a:gd name="connsiteX2" fmla="*/ 9134540 w 9134540"/>
              <a:gd name="connsiteY2" fmla="*/ 0 h 1228287"/>
              <a:gd name="connsiteX3" fmla="*/ 9134540 w 9134540"/>
              <a:gd name="connsiteY3" fmla="*/ 83976 h 1228287"/>
              <a:gd name="connsiteX4" fmla="*/ 6270042 w 9134540"/>
              <a:gd name="connsiteY4" fmla="*/ 1228287 h 1228287"/>
              <a:gd name="connsiteX5" fmla="*/ 65 w 9134540"/>
              <a:gd name="connsiteY5" fmla="*/ 195943 h 1228287"/>
              <a:gd name="connsiteX6" fmla="*/ 2252 w 9134540"/>
              <a:gd name="connsiteY6" fmla="*/ 116731 h 1228287"/>
              <a:gd name="connsiteX0" fmla="*/ 2252 w 9134540"/>
              <a:gd name="connsiteY0" fmla="*/ 116731 h 1266387"/>
              <a:gd name="connsiteX1" fmla="*/ 6307948 w 9134540"/>
              <a:gd name="connsiteY1" fmla="*/ 1189558 h 1266387"/>
              <a:gd name="connsiteX2" fmla="*/ 9134540 w 9134540"/>
              <a:gd name="connsiteY2" fmla="*/ 0 h 1266387"/>
              <a:gd name="connsiteX3" fmla="*/ 9134540 w 9134540"/>
              <a:gd name="connsiteY3" fmla="*/ 83976 h 1266387"/>
              <a:gd name="connsiteX4" fmla="*/ 6315286 w 9134540"/>
              <a:gd name="connsiteY4" fmla="*/ 1266387 h 1266387"/>
              <a:gd name="connsiteX5" fmla="*/ 65 w 9134540"/>
              <a:gd name="connsiteY5" fmla="*/ 195943 h 1266387"/>
              <a:gd name="connsiteX6" fmla="*/ 2252 w 9134540"/>
              <a:gd name="connsiteY6" fmla="*/ 116731 h 1266387"/>
              <a:gd name="connsiteX0" fmla="*/ 2252 w 9134540"/>
              <a:gd name="connsiteY0" fmla="*/ 152450 h 1302106"/>
              <a:gd name="connsiteX1" fmla="*/ 6307948 w 9134540"/>
              <a:gd name="connsiteY1" fmla="*/ 1225277 h 1302106"/>
              <a:gd name="connsiteX2" fmla="*/ 8932134 w 9134540"/>
              <a:gd name="connsiteY2" fmla="*/ 0 h 1302106"/>
              <a:gd name="connsiteX3" fmla="*/ 9134540 w 9134540"/>
              <a:gd name="connsiteY3" fmla="*/ 119695 h 1302106"/>
              <a:gd name="connsiteX4" fmla="*/ 6315286 w 9134540"/>
              <a:gd name="connsiteY4" fmla="*/ 1302106 h 1302106"/>
              <a:gd name="connsiteX5" fmla="*/ 65 w 9134540"/>
              <a:gd name="connsiteY5" fmla="*/ 231662 h 1302106"/>
              <a:gd name="connsiteX6" fmla="*/ 2252 w 9134540"/>
              <a:gd name="connsiteY6" fmla="*/ 152450 h 1302106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34540 w 9144066"/>
              <a:gd name="connsiteY3" fmla="*/ 88739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051196 w 9144066"/>
              <a:gd name="connsiteY3" fmla="*/ 236376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41683 w 9144066"/>
              <a:gd name="connsiteY3" fmla="*/ 79214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66" h="1271150">
                <a:moveTo>
                  <a:pt x="2252" y="121494"/>
                </a:moveTo>
                <a:lnTo>
                  <a:pt x="6307948" y="1194321"/>
                </a:lnTo>
                <a:lnTo>
                  <a:pt x="9144066" y="0"/>
                </a:lnTo>
                <a:cubicBezTo>
                  <a:pt x="9143272" y="26405"/>
                  <a:pt x="9142477" y="52809"/>
                  <a:pt x="9141683" y="79214"/>
                </a:cubicBezTo>
                <a:lnTo>
                  <a:pt x="6315286" y="1271150"/>
                </a:lnTo>
                <a:lnTo>
                  <a:pt x="65" y="200706"/>
                </a:lnTo>
                <a:cubicBezTo>
                  <a:pt x="0" y="172714"/>
                  <a:pt x="2317" y="149486"/>
                  <a:pt x="2252" y="1214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1AC1B-CB7E-4130-8811-7DA6D57E2C2A}" type="datetimeFigureOut">
              <a:rPr lang="ru-RU" smtClean="0"/>
              <a:t>22.03.2013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FB56E27F-E514-467C-A924-AEA61F5993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1AC1B-CB7E-4130-8811-7DA6D57E2C2A}" type="datetimeFigureOut">
              <a:rPr lang="ru-RU" smtClean="0"/>
              <a:t>22.03.2013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6E27F-E514-467C-A924-AEA61F5993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1AC1B-CB7E-4130-8811-7DA6D57E2C2A}" type="datetimeFigureOut">
              <a:rPr lang="ru-RU" smtClean="0"/>
              <a:t>22.03.2013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6E27F-E514-467C-A924-AEA61F5993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1"/>
            <a:ext cx="7772400" cy="3733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1AC1B-CB7E-4130-8811-7DA6D57E2C2A}" type="datetimeFigureOut">
              <a:rPr lang="ru-RU" smtClean="0"/>
              <a:t>22.03.2013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6E27F-E514-467C-A924-AEA61F5993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545932"/>
            <a:ext cx="9146383" cy="1314449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33337 h 1214437"/>
              <a:gd name="connsiteX1" fmla="*/ 6305550 w 9134475"/>
              <a:gd name="connsiteY1" fmla="*/ 1100137 h 1214437"/>
              <a:gd name="connsiteX2" fmla="*/ 9044270 w 9134475"/>
              <a:gd name="connsiteY2" fmla="*/ 0 h 1214437"/>
              <a:gd name="connsiteX3" fmla="*/ 9134475 w 9134475"/>
              <a:gd name="connsiteY3" fmla="*/ 1214437 h 1214437"/>
              <a:gd name="connsiteX4" fmla="*/ 0 w 9134475"/>
              <a:gd name="connsiteY4" fmla="*/ 1214437 h 1214437"/>
              <a:gd name="connsiteX5" fmla="*/ 0 w 9134475"/>
              <a:gd name="connsiteY5" fmla="*/ 33337 h 1214437"/>
              <a:gd name="connsiteX0" fmla="*/ 0 w 9134475"/>
              <a:gd name="connsiteY0" fmla="*/ 130968 h 1312068"/>
              <a:gd name="connsiteX1" fmla="*/ 6305550 w 9134475"/>
              <a:gd name="connsiteY1" fmla="*/ 1197768 h 1312068"/>
              <a:gd name="connsiteX2" fmla="*/ 9113111 w 9134475"/>
              <a:gd name="connsiteY2" fmla="*/ 0 h 1312068"/>
              <a:gd name="connsiteX3" fmla="*/ 9134475 w 9134475"/>
              <a:gd name="connsiteY3" fmla="*/ 1312068 h 1312068"/>
              <a:gd name="connsiteX4" fmla="*/ 0 w 9134475"/>
              <a:gd name="connsiteY4" fmla="*/ 1312068 h 1312068"/>
              <a:gd name="connsiteX5" fmla="*/ 0 w 9134475"/>
              <a:gd name="connsiteY5" fmla="*/ 130968 h 1312068"/>
              <a:gd name="connsiteX0" fmla="*/ 0 w 9113111"/>
              <a:gd name="connsiteY0" fmla="*/ 130968 h 1312068"/>
              <a:gd name="connsiteX1" fmla="*/ 6305550 w 9113111"/>
              <a:gd name="connsiteY1" fmla="*/ 1197768 h 1312068"/>
              <a:gd name="connsiteX2" fmla="*/ 9113111 w 9113111"/>
              <a:gd name="connsiteY2" fmla="*/ 0 h 1312068"/>
              <a:gd name="connsiteX3" fmla="*/ 8958813 w 9113111"/>
              <a:gd name="connsiteY3" fmla="*/ 1009649 h 1312068"/>
              <a:gd name="connsiteX4" fmla="*/ 0 w 9113111"/>
              <a:gd name="connsiteY4" fmla="*/ 1312068 h 1312068"/>
              <a:gd name="connsiteX5" fmla="*/ 0 w 9113111"/>
              <a:gd name="connsiteY5" fmla="*/ 130968 h 1312068"/>
              <a:gd name="connsiteX0" fmla="*/ 0 w 9117860"/>
              <a:gd name="connsiteY0" fmla="*/ 130968 h 1314449"/>
              <a:gd name="connsiteX1" fmla="*/ 6305550 w 9117860"/>
              <a:gd name="connsiteY1" fmla="*/ 1197768 h 1314449"/>
              <a:gd name="connsiteX2" fmla="*/ 9113111 w 9117860"/>
              <a:gd name="connsiteY2" fmla="*/ 0 h 1314449"/>
              <a:gd name="connsiteX3" fmla="*/ 9117860 w 9117860"/>
              <a:gd name="connsiteY3" fmla="*/ 1314449 h 1314449"/>
              <a:gd name="connsiteX4" fmla="*/ 0 w 9117860"/>
              <a:gd name="connsiteY4" fmla="*/ 1312068 h 1314449"/>
              <a:gd name="connsiteX5" fmla="*/ 0 w 9117860"/>
              <a:gd name="connsiteY5" fmla="*/ 130968 h 1314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17860" h="1314449">
                <a:moveTo>
                  <a:pt x="0" y="130968"/>
                </a:moveTo>
                <a:lnTo>
                  <a:pt x="6305550" y="1197768"/>
                </a:lnTo>
                <a:lnTo>
                  <a:pt x="9113111" y="0"/>
                </a:lnTo>
                <a:lnTo>
                  <a:pt x="9117860" y="1314449"/>
                </a:lnTo>
                <a:lnTo>
                  <a:pt x="0" y="1312068"/>
                </a:lnTo>
                <a:lnTo>
                  <a:pt x="0" y="130968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14000">
                <a:srgbClr val="333333"/>
              </a:gs>
              <a:gs pos="83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41000">
                <a:srgbClr val="000000">
                  <a:alpha val="0"/>
                </a:srgbClr>
              </a:gs>
              <a:gs pos="57000">
                <a:srgbClr val="4D4D4D"/>
              </a:gs>
              <a:gs pos="100000">
                <a:srgbClr val="000000">
                  <a:alpha val="0"/>
                </a:srgbClr>
              </a:gs>
            </a:gsLst>
            <a:lin ang="6000000" scaled="0"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33787"/>
            <a:ext cx="7772400" cy="1362075"/>
          </a:xfrm>
        </p:spPr>
        <p:txBody>
          <a:bodyPr anchor="t"/>
          <a:lstStyle>
            <a:lvl1pPr algn="l">
              <a:defRPr sz="40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33600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Rectangle 9"/>
          <p:cNvSpPr/>
          <p:nvPr/>
        </p:nvSpPr>
        <p:spPr>
          <a:xfrm>
            <a:off x="0" y="5262465"/>
            <a:ext cx="9144000" cy="7464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30" y="5502670"/>
            <a:ext cx="9144066" cy="1271150"/>
          </a:xfrm>
          <a:custGeom>
            <a:avLst/>
            <a:gdLst>
              <a:gd name="connsiteX0" fmla="*/ 9331 w 9144000"/>
              <a:gd name="connsiteY0" fmla="*/ 111968 h 1278294"/>
              <a:gd name="connsiteX1" fmla="*/ 6288833 w 9144000"/>
              <a:gd name="connsiteY1" fmla="*/ 1194319 h 1278294"/>
              <a:gd name="connsiteX2" fmla="*/ 9144000 w 9144000"/>
              <a:gd name="connsiteY2" fmla="*/ 0 h 1278294"/>
              <a:gd name="connsiteX3" fmla="*/ 9144000 w 9144000"/>
              <a:gd name="connsiteY3" fmla="*/ 83976 h 1278294"/>
              <a:gd name="connsiteX4" fmla="*/ 6279502 w 9144000"/>
              <a:gd name="connsiteY4" fmla="*/ 1278294 h 1278294"/>
              <a:gd name="connsiteX5" fmla="*/ 0 w 9144000"/>
              <a:gd name="connsiteY5" fmla="*/ 195943 h 1278294"/>
              <a:gd name="connsiteX6" fmla="*/ 9331 w 9144000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71644 w 9134669"/>
              <a:gd name="connsiteY5" fmla="*/ 388824 h 1278294"/>
              <a:gd name="connsiteX6" fmla="*/ 0 w 9134669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94 w 9134669"/>
              <a:gd name="connsiteY5" fmla="*/ 195943 h 1278294"/>
              <a:gd name="connsiteX6" fmla="*/ 0 w 9134669"/>
              <a:gd name="connsiteY6" fmla="*/ 111968 h 1278294"/>
              <a:gd name="connsiteX0" fmla="*/ 49877 w 9134540"/>
              <a:gd name="connsiteY0" fmla="*/ 42912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49877 w 9134540"/>
              <a:gd name="connsiteY6" fmla="*/ 42912 h 1278294"/>
              <a:gd name="connsiteX0" fmla="*/ 2252 w 9134540"/>
              <a:gd name="connsiteY0" fmla="*/ 116731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279373 w 9134540"/>
              <a:gd name="connsiteY1" fmla="*/ 1234801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307948 w 9134540"/>
              <a:gd name="connsiteY1" fmla="*/ 1189558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28287"/>
              <a:gd name="connsiteX1" fmla="*/ 6307948 w 9134540"/>
              <a:gd name="connsiteY1" fmla="*/ 1189558 h 1228287"/>
              <a:gd name="connsiteX2" fmla="*/ 9134540 w 9134540"/>
              <a:gd name="connsiteY2" fmla="*/ 0 h 1228287"/>
              <a:gd name="connsiteX3" fmla="*/ 9134540 w 9134540"/>
              <a:gd name="connsiteY3" fmla="*/ 83976 h 1228287"/>
              <a:gd name="connsiteX4" fmla="*/ 6270042 w 9134540"/>
              <a:gd name="connsiteY4" fmla="*/ 1228287 h 1228287"/>
              <a:gd name="connsiteX5" fmla="*/ 65 w 9134540"/>
              <a:gd name="connsiteY5" fmla="*/ 195943 h 1228287"/>
              <a:gd name="connsiteX6" fmla="*/ 2252 w 9134540"/>
              <a:gd name="connsiteY6" fmla="*/ 116731 h 1228287"/>
              <a:gd name="connsiteX0" fmla="*/ 2252 w 9134540"/>
              <a:gd name="connsiteY0" fmla="*/ 116731 h 1266387"/>
              <a:gd name="connsiteX1" fmla="*/ 6307948 w 9134540"/>
              <a:gd name="connsiteY1" fmla="*/ 1189558 h 1266387"/>
              <a:gd name="connsiteX2" fmla="*/ 9134540 w 9134540"/>
              <a:gd name="connsiteY2" fmla="*/ 0 h 1266387"/>
              <a:gd name="connsiteX3" fmla="*/ 9134540 w 9134540"/>
              <a:gd name="connsiteY3" fmla="*/ 83976 h 1266387"/>
              <a:gd name="connsiteX4" fmla="*/ 6315286 w 9134540"/>
              <a:gd name="connsiteY4" fmla="*/ 1266387 h 1266387"/>
              <a:gd name="connsiteX5" fmla="*/ 65 w 9134540"/>
              <a:gd name="connsiteY5" fmla="*/ 195943 h 1266387"/>
              <a:gd name="connsiteX6" fmla="*/ 2252 w 9134540"/>
              <a:gd name="connsiteY6" fmla="*/ 116731 h 1266387"/>
              <a:gd name="connsiteX0" fmla="*/ 2252 w 9134540"/>
              <a:gd name="connsiteY0" fmla="*/ 152450 h 1302106"/>
              <a:gd name="connsiteX1" fmla="*/ 6307948 w 9134540"/>
              <a:gd name="connsiteY1" fmla="*/ 1225277 h 1302106"/>
              <a:gd name="connsiteX2" fmla="*/ 8932134 w 9134540"/>
              <a:gd name="connsiteY2" fmla="*/ 0 h 1302106"/>
              <a:gd name="connsiteX3" fmla="*/ 9134540 w 9134540"/>
              <a:gd name="connsiteY3" fmla="*/ 119695 h 1302106"/>
              <a:gd name="connsiteX4" fmla="*/ 6315286 w 9134540"/>
              <a:gd name="connsiteY4" fmla="*/ 1302106 h 1302106"/>
              <a:gd name="connsiteX5" fmla="*/ 65 w 9134540"/>
              <a:gd name="connsiteY5" fmla="*/ 231662 h 1302106"/>
              <a:gd name="connsiteX6" fmla="*/ 2252 w 9134540"/>
              <a:gd name="connsiteY6" fmla="*/ 152450 h 1302106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34540 w 9144066"/>
              <a:gd name="connsiteY3" fmla="*/ 88739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051196 w 9144066"/>
              <a:gd name="connsiteY3" fmla="*/ 236376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41683 w 9144066"/>
              <a:gd name="connsiteY3" fmla="*/ 79214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66" h="1271150">
                <a:moveTo>
                  <a:pt x="2252" y="121494"/>
                </a:moveTo>
                <a:lnTo>
                  <a:pt x="6307948" y="1194321"/>
                </a:lnTo>
                <a:lnTo>
                  <a:pt x="9144066" y="0"/>
                </a:lnTo>
                <a:cubicBezTo>
                  <a:pt x="9143272" y="26405"/>
                  <a:pt x="9142477" y="52809"/>
                  <a:pt x="9141683" y="79214"/>
                </a:cubicBezTo>
                <a:lnTo>
                  <a:pt x="6315286" y="1271150"/>
                </a:lnTo>
                <a:lnTo>
                  <a:pt x="65" y="200706"/>
                </a:lnTo>
                <a:cubicBezTo>
                  <a:pt x="0" y="172714"/>
                  <a:pt x="2317" y="149486"/>
                  <a:pt x="2252" y="1214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1AC1B-CB7E-4130-8811-7DA6D57E2C2A}" type="datetimeFigureOut">
              <a:rPr lang="ru-RU" smtClean="0"/>
              <a:t>22.03.2013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6E27F-E514-467C-A924-AEA61F5993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1AC1B-CB7E-4130-8811-7DA6D57E2C2A}" type="datetimeFigureOut">
              <a:rPr lang="ru-RU" smtClean="0"/>
              <a:t>22.03.2013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6E27F-E514-467C-A924-AEA61F59936E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685800" y="1536192"/>
            <a:ext cx="3657600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4800600" y="1536192"/>
            <a:ext cx="3657600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1"/>
              </a:gs>
              <a:gs pos="40000">
                <a:schemeClr val="accent1">
                  <a:lumMod val="40000"/>
                  <a:lumOff val="60000"/>
                </a:schemeClr>
              </a:gs>
              <a:gs pos="4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52000">
                <a:schemeClr val="accent3">
                  <a:lumMod val="40000"/>
                  <a:lumOff val="60000"/>
                </a:schemeClr>
              </a:gs>
              <a:gs pos="66000">
                <a:schemeClr val="accent3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36576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535113"/>
            <a:ext cx="36576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Freeform 11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1AC1B-CB7E-4130-8811-7DA6D57E2C2A}" type="datetimeFigureOut">
              <a:rPr lang="ru-RU" smtClean="0"/>
              <a:t>22.03.2013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6E27F-E514-467C-A924-AEA61F59936E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685800" y="2209800"/>
            <a:ext cx="3657600" cy="3200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657600" cy="3200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/>
          <p:nvPr/>
        </p:nvSpPr>
        <p:spPr>
          <a:xfrm>
            <a:off x="1" y="5010151"/>
            <a:ext cx="7439025" cy="157162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5827" h="1571625">
                <a:moveTo>
                  <a:pt x="0" y="0"/>
                </a:moveTo>
                <a:lnTo>
                  <a:pt x="7415827" y="866775"/>
                </a:lnTo>
                <a:lnTo>
                  <a:pt x="0" y="157162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1"/>
              </a:gs>
              <a:gs pos="50000">
                <a:schemeClr val="accent1">
                  <a:lumMod val="40000"/>
                  <a:lumOff val="60000"/>
                </a:schemeClr>
              </a:gs>
              <a:gs pos="5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0" y="4973410"/>
            <a:ext cx="7674867" cy="928299"/>
          </a:xfrm>
          <a:custGeom>
            <a:avLst/>
            <a:gdLst>
              <a:gd name="connsiteX0" fmla="*/ 0 w 7548466"/>
              <a:gd name="connsiteY0" fmla="*/ 0 h 933061"/>
              <a:gd name="connsiteX1" fmla="*/ 9331 w 7548466"/>
              <a:gd name="connsiteY1" fmla="*/ 65314 h 933061"/>
              <a:gd name="connsiteX2" fmla="*/ 7221894 w 7548466"/>
              <a:gd name="connsiteY2" fmla="*/ 933061 h 933061"/>
              <a:gd name="connsiteX3" fmla="*/ 7548466 w 7548466"/>
              <a:gd name="connsiteY3" fmla="*/ 914400 h 933061"/>
              <a:gd name="connsiteX4" fmla="*/ 0 w 7548466"/>
              <a:gd name="connsiteY4" fmla="*/ 0 h 933061"/>
              <a:gd name="connsiteX0" fmla="*/ 131163 w 7539135"/>
              <a:gd name="connsiteY0" fmla="*/ 0 h 1042598"/>
              <a:gd name="connsiteX1" fmla="*/ 0 w 7539135"/>
              <a:gd name="connsiteY1" fmla="*/ 174851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0 w 7407972"/>
              <a:gd name="connsiteY0" fmla="*/ 0 h 1042598"/>
              <a:gd name="connsiteX1" fmla="*/ 85531 w 7407972"/>
              <a:gd name="connsiteY1" fmla="*/ 134370 h 1042598"/>
              <a:gd name="connsiteX2" fmla="*/ 7081400 w 7407972"/>
              <a:gd name="connsiteY2" fmla="*/ 1042598 h 1042598"/>
              <a:gd name="connsiteX3" fmla="*/ 7407972 w 7407972"/>
              <a:gd name="connsiteY3" fmla="*/ 1023937 h 1042598"/>
              <a:gd name="connsiteX4" fmla="*/ 0 w 7407972"/>
              <a:gd name="connsiteY4" fmla="*/ 0 h 1042598"/>
              <a:gd name="connsiteX0" fmla="*/ 131163 w 7539135"/>
              <a:gd name="connsiteY0" fmla="*/ 0 h 1042598"/>
              <a:gd name="connsiteX1" fmla="*/ 0 w 7539135"/>
              <a:gd name="connsiteY1" fmla="*/ 193902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59725 w 7539135"/>
              <a:gd name="connsiteY0" fmla="*/ 0 h 892580"/>
              <a:gd name="connsiteX1" fmla="*/ 0 w 7539135"/>
              <a:gd name="connsiteY1" fmla="*/ 43884 h 892580"/>
              <a:gd name="connsiteX2" fmla="*/ 7212563 w 7539135"/>
              <a:gd name="connsiteY2" fmla="*/ 892580 h 892580"/>
              <a:gd name="connsiteX3" fmla="*/ 7539135 w 7539135"/>
              <a:gd name="connsiteY3" fmla="*/ 873919 h 892580"/>
              <a:gd name="connsiteX4" fmla="*/ 59725 w 7539135"/>
              <a:gd name="connsiteY4" fmla="*/ 0 h 892580"/>
              <a:gd name="connsiteX0" fmla="*/ 194 w 7539135"/>
              <a:gd name="connsiteY0" fmla="*/ 0 h 923536"/>
              <a:gd name="connsiteX1" fmla="*/ 0 w 7539135"/>
              <a:gd name="connsiteY1" fmla="*/ 74840 h 923536"/>
              <a:gd name="connsiteX2" fmla="*/ 7212563 w 7539135"/>
              <a:gd name="connsiteY2" fmla="*/ 923536 h 923536"/>
              <a:gd name="connsiteX3" fmla="*/ 7539135 w 7539135"/>
              <a:gd name="connsiteY3" fmla="*/ 904875 h 923536"/>
              <a:gd name="connsiteX4" fmla="*/ 194 w 7539135"/>
              <a:gd name="connsiteY4" fmla="*/ 0 h 923536"/>
              <a:gd name="connsiteX0" fmla="*/ 194 w 7539135"/>
              <a:gd name="connsiteY0" fmla="*/ 0 h 904875"/>
              <a:gd name="connsiteX1" fmla="*/ 0 w 7539135"/>
              <a:gd name="connsiteY1" fmla="*/ 74840 h 904875"/>
              <a:gd name="connsiteX2" fmla="*/ 7212563 w 7539135"/>
              <a:gd name="connsiteY2" fmla="*/ 883055 h 904875"/>
              <a:gd name="connsiteX3" fmla="*/ 7539135 w 7539135"/>
              <a:gd name="connsiteY3" fmla="*/ 904875 h 904875"/>
              <a:gd name="connsiteX4" fmla="*/ 194 w 7539135"/>
              <a:gd name="connsiteY4" fmla="*/ 0 h 904875"/>
              <a:gd name="connsiteX0" fmla="*/ 194 w 7703442"/>
              <a:gd name="connsiteY0" fmla="*/ 0 h 1016794"/>
              <a:gd name="connsiteX1" fmla="*/ 0 w 7703442"/>
              <a:gd name="connsiteY1" fmla="*/ 74840 h 1016794"/>
              <a:gd name="connsiteX2" fmla="*/ 7212563 w 7703442"/>
              <a:gd name="connsiteY2" fmla="*/ 883055 h 1016794"/>
              <a:gd name="connsiteX3" fmla="*/ 7703442 w 7703442"/>
              <a:gd name="connsiteY3" fmla="*/ 1016794 h 1016794"/>
              <a:gd name="connsiteX4" fmla="*/ 194 w 7703442"/>
              <a:gd name="connsiteY4" fmla="*/ 0 h 1016794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12563 w 7674867"/>
              <a:gd name="connsiteY2" fmla="*/ 883055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30680"/>
              <a:gd name="connsiteX1" fmla="*/ 0 w 7674867"/>
              <a:gd name="connsiteY1" fmla="*/ 74840 h 930680"/>
              <a:gd name="connsiteX2" fmla="*/ 7293526 w 7674867"/>
              <a:gd name="connsiteY2" fmla="*/ 930680 h 930680"/>
              <a:gd name="connsiteX3" fmla="*/ 7674867 w 7674867"/>
              <a:gd name="connsiteY3" fmla="*/ 897731 h 930680"/>
              <a:gd name="connsiteX4" fmla="*/ 194 w 7674867"/>
              <a:gd name="connsiteY4" fmla="*/ 0 h 930680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3526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38758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8289 w 7674867"/>
              <a:gd name="connsiteY2" fmla="*/ 661599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28299"/>
              <a:gd name="connsiteX1" fmla="*/ 0 w 7674867"/>
              <a:gd name="connsiteY1" fmla="*/ 74840 h 928299"/>
              <a:gd name="connsiteX2" fmla="*/ 7298289 w 7674867"/>
              <a:gd name="connsiteY2" fmla="*/ 928299 h 928299"/>
              <a:gd name="connsiteX3" fmla="*/ 7674867 w 7674867"/>
              <a:gd name="connsiteY3" fmla="*/ 897731 h 928299"/>
              <a:gd name="connsiteX4" fmla="*/ 194 w 7674867"/>
              <a:gd name="connsiteY4" fmla="*/ 0 h 928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4867" h="928299">
                <a:moveTo>
                  <a:pt x="194" y="0"/>
                </a:moveTo>
                <a:cubicBezTo>
                  <a:pt x="129" y="24947"/>
                  <a:pt x="65" y="49893"/>
                  <a:pt x="0" y="74840"/>
                </a:cubicBezTo>
                <a:lnTo>
                  <a:pt x="7298289" y="928299"/>
                </a:lnTo>
                <a:lnTo>
                  <a:pt x="7674867" y="897731"/>
                </a:lnTo>
                <a:lnTo>
                  <a:pt x="19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1AC1B-CB7E-4130-8811-7DA6D57E2C2A}" type="datetimeFigureOut">
              <a:rPr lang="ru-RU" smtClean="0"/>
              <a:t>22.03.2013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6E27F-E514-467C-A924-AEA61F5993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3"/>
              </a:gs>
              <a:gs pos="50000">
                <a:schemeClr val="accent3">
                  <a:lumMod val="40000"/>
                  <a:lumOff val="60000"/>
                </a:schemeClr>
              </a:gs>
              <a:gs pos="5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0" y="5381627"/>
            <a:ext cx="3286124" cy="1207294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6996854"/>
              <a:gd name="connsiteY0" fmla="*/ 0 h 1571625"/>
              <a:gd name="connsiteX1" fmla="*/ 6996854 w 6996854"/>
              <a:gd name="connsiteY1" fmla="*/ 1266825 h 1571625"/>
              <a:gd name="connsiteX2" fmla="*/ 0 w 6996854"/>
              <a:gd name="connsiteY2" fmla="*/ 1571625 h 1571625"/>
              <a:gd name="connsiteX3" fmla="*/ 0 w 6996854"/>
              <a:gd name="connsiteY3" fmla="*/ 0 h 1571625"/>
              <a:gd name="connsiteX0" fmla="*/ 0 w 7583417"/>
              <a:gd name="connsiteY0" fmla="*/ 0 h 800100"/>
              <a:gd name="connsiteX1" fmla="*/ 7583417 w 7583417"/>
              <a:gd name="connsiteY1" fmla="*/ 495300 h 800100"/>
              <a:gd name="connsiteX2" fmla="*/ 586563 w 7583417"/>
              <a:gd name="connsiteY2" fmla="*/ 800100 h 800100"/>
              <a:gd name="connsiteX3" fmla="*/ 0 w 7583417"/>
              <a:gd name="connsiteY3" fmla="*/ 0 h 800100"/>
              <a:gd name="connsiteX0" fmla="*/ 0 w 7017803"/>
              <a:gd name="connsiteY0" fmla="*/ 0 h 1200150"/>
              <a:gd name="connsiteX1" fmla="*/ 7017803 w 7017803"/>
              <a:gd name="connsiteY1" fmla="*/ 895350 h 1200150"/>
              <a:gd name="connsiteX2" fmla="*/ 20949 w 7017803"/>
              <a:gd name="connsiteY2" fmla="*/ 1200150 h 1200150"/>
              <a:gd name="connsiteX3" fmla="*/ 0 w 7017803"/>
              <a:gd name="connsiteY3" fmla="*/ 0 h 1200150"/>
              <a:gd name="connsiteX0" fmla="*/ 0 w 6410292"/>
              <a:gd name="connsiteY0" fmla="*/ 0 h 1752600"/>
              <a:gd name="connsiteX1" fmla="*/ 6410292 w 6410292"/>
              <a:gd name="connsiteY1" fmla="*/ 1752600 h 1752600"/>
              <a:gd name="connsiteX2" fmla="*/ 20949 w 6410292"/>
              <a:gd name="connsiteY2" fmla="*/ 1200150 h 1752600"/>
              <a:gd name="connsiteX3" fmla="*/ 0 w 6410292"/>
              <a:gd name="connsiteY3" fmla="*/ 0 h 1752600"/>
              <a:gd name="connsiteX0" fmla="*/ 0 w 7227290"/>
              <a:gd name="connsiteY0" fmla="*/ 0 h 1200150"/>
              <a:gd name="connsiteX1" fmla="*/ 7227290 w 7227290"/>
              <a:gd name="connsiteY1" fmla="*/ 885825 h 1200150"/>
              <a:gd name="connsiteX2" fmla="*/ 20949 w 7227290"/>
              <a:gd name="connsiteY2" fmla="*/ 1200150 h 1200150"/>
              <a:gd name="connsiteX3" fmla="*/ 0 w 7227290"/>
              <a:gd name="connsiteY3" fmla="*/ 0 h 1200150"/>
              <a:gd name="connsiteX0" fmla="*/ 0 w 7227290"/>
              <a:gd name="connsiteY0" fmla="*/ 0 h 885825"/>
              <a:gd name="connsiteX1" fmla="*/ 7227290 w 7227290"/>
              <a:gd name="connsiteY1" fmla="*/ 885825 h 885825"/>
              <a:gd name="connsiteX2" fmla="*/ 555141 w 7227290"/>
              <a:gd name="connsiteY2" fmla="*/ 862013 h 885825"/>
              <a:gd name="connsiteX3" fmla="*/ 0 w 7227290"/>
              <a:gd name="connsiteY3" fmla="*/ 0 h 885825"/>
              <a:gd name="connsiteX0" fmla="*/ 0 w 7227290"/>
              <a:gd name="connsiteY0" fmla="*/ 0 h 1207294"/>
              <a:gd name="connsiteX1" fmla="*/ 7227290 w 7227290"/>
              <a:gd name="connsiteY1" fmla="*/ 885825 h 1207294"/>
              <a:gd name="connsiteX2" fmla="*/ 0 w 7227290"/>
              <a:gd name="connsiteY2" fmla="*/ 1207294 h 1207294"/>
              <a:gd name="connsiteX3" fmla="*/ 0 w 7227290"/>
              <a:gd name="connsiteY3" fmla="*/ 0 h 1207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27290" h="1207294">
                <a:moveTo>
                  <a:pt x="0" y="0"/>
                </a:moveTo>
                <a:lnTo>
                  <a:pt x="7227290" y="885825"/>
                </a:lnTo>
                <a:lnTo>
                  <a:pt x="0" y="1207294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196" y="5347020"/>
            <a:ext cx="3426231" cy="944725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2830674 w 7605568"/>
              <a:gd name="connsiteY2" fmla="*/ 806612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2930931"/>
              <a:gd name="connsiteY0" fmla="*/ 0 h 806612"/>
              <a:gd name="connsiteX1" fmla="*/ 0 w 2930931"/>
              <a:gd name="connsiteY1" fmla="*/ 75665 h 806612"/>
              <a:gd name="connsiteX2" fmla="*/ 2830674 w 2930931"/>
              <a:gd name="connsiteY2" fmla="*/ 806612 h 806612"/>
              <a:gd name="connsiteX3" fmla="*/ 2930931 w 2930931"/>
              <a:gd name="connsiteY3" fmla="*/ 785765 h 806612"/>
              <a:gd name="connsiteX4" fmla="*/ 1 w 2930931"/>
              <a:gd name="connsiteY4" fmla="*/ 0 h 806612"/>
              <a:gd name="connsiteX0" fmla="*/ 1 w 3204530"/>
              <a:gd name="connsiteY0" fmla="*/ 0 h 944725"/>
              <a:gd name="connsiteX1" fmla="*/ 0 w 3204530"/>
              <a:gd name="connsiteY1" fmla="*/ 75665 h 944725"/>
              <a:gd name="connsiteX2" fmla="*/ 3204530 w 3204530"/>
              <a:gd name="connsiteY2" fmla="*/ 944725 h 944725"/>
              <a:gd name="connsiteX3" fmla="*/ 2930931 w 3204530"/>
              <a:gd name="connsiteY3" fmla="*/ 785765 h 944725"/>
              <a:gd name="connsiteX4" fmla="*/ 1 w 3204530"/>
              <a:gd name="connsiteY4" fmla="*/ 0 h 944725"/>
              <a:gd name="connsiteX0" fmla="*/ 1 w 3426231"/>
              <a:gd name="connsiteY0" fmla="*/ 0 h 944725"/>
              <a:gd name="connsiteX1" fmla="*/ 0 w 3426231"/>
              <a:gd name="connsiteY1" fmla="*/ 75665 h 944725"/>
              <a:gd name="connsiteX2" fmla="*/ 3204530 w 3426231"/>
              <a:gd name="connsiteY2" fmla="*/ 944725 h 944725"/>
              <a:gd name="connsiteX3" fmla="*/ 3426231 w 3426231"/>
              <a:gd name="connsiteY3" fmla="*/ 923877 h 944725"/>
              <a:gd name="connsiteX4" fmla="*/ 1 w 3426231"/>
              <a:gd name="connsiteY4" fmla="*/ 0 h 944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26231" h="944725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3204530" y="944725"/>
                </a:lnTo>
                <a:lnTo>
                  <a:pt x="3426231" y="923877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1AC1B-CB7E-4130-8811-7DA6D57E2C2A}" type="datetimeFigureOut">
              <a:rPr lang="ru-RU" smtClean="0"/>
              <a:t>22.03.2013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6E27F-E514-467C-A924-AEA61F5993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" y="5010151"/>
            <a:ext cx="7439025" cy="157162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5827" h="1571625">
                <a:moveTo>
                  <a:pt x="0" y="0"/>
                </a:moveTo>
                <a:lnTo>
                  <a:pt x="7415827" y="866775"/>
                </a:lnTo>
                <a:lnTo>
                  <a:pt x="0" y="157162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1"/>
              </a:gs>
              <a:gs pos="50000">
                <a:schemeClr val="accent1">
                  <a:lumMod val="40000"/>
                  <a:lumOff val="60000"/>
                </a:schemeClr>
              </a:gs>
              <a:gs pos="5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6656" y="609600"/>
            <a:ext cx="3383280" cy="914400"/>
          </a:xfrm>
        </p:spPr>
        <p:txBody>
          <a:bodyPr anchor="b">
            <a:noAutofit/>
          </a:bodyPr>
          <a:lstStyle>
            <a:lvl1pPr algn="l">
              <a:defRPr sz="22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0" y="4973410"/>
            <a:ext cx="7674867" cy="928299"/>
          </a:xfrm>
          <a:custGeom>
            <a:avLst/>
            <a:gdLst>
              <a:gd name="connsiteX0" fmla="*/ 0 w 7548466"/>
              <a:gd name="connsiteY0" fmla="*/ 0 h 933061"/>
              <a:gd name="connsiteX1" fmla="*/ 9331 w 7548466"/>
              <a:gd name="connsiteY1" fmla="*/ 65314 h 933061"/>
              <a:gd name="connsiteX2" fmla="*/ 7221894 w 7548466"/>
              <a:gd name="connsiteY2" fmla="*/ 933061 h 933061"/>
              <a:gd name="connsiteX3" fmla="*/ 7548466 w 7548466"/>
              <a:gd name="connsiteY3" fmla="*/ 914400 h 933061"/>
              <a:gd name="connsiteX4" fmla="*/ 0 w 7548466"/>
              <a:gd name="connsiteY4" fmla="*/ 0 h 933061"/>
              <a:gd name="connsiteX0" fmla="*/ 131163 w 7539135"/>
              <a:gd name="connsiteY0" fmla="*/ 0 h 1042598"/>
              <a:gd name="connsiteX1" fmla="*/ 0 w 7539135"/>
              <a:gd name="connsiteY1" fmla="*/ 174851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0 w 7407972"/>
              <a:gd name="connsiteY0" fmla="*/ 0 h 1042598"/>
              <a:gd name="connsiteX1" fmla="*/ 85531 w 7407972"/>
              <a:gd name="connsiteY1" fmla="*/ 134370 h 1042598"/>
              <a:gd name="connsiteX2" fmla="*/ 7081400 w 7407972"/>
              <a:gd name="connsiteY2" fmla="*/ 1042598 h 1042598"/>
              <a:gd name="connsiteX3" fmla="*/ 7407972 w 7407972"/>
              <a:gd name="connsiteY3" fmla="*/ 1023937 h 1042598"/>
              <a:gd name="connsiteX4" fmla="*/ 0 w 7407972"/>
              <a:gd name="connsiteY4" fmla="*/ 0 h 1042598"/>
              <a:gd name="connsiteX0" fmla="*/ 131163 w 7539135"/>
              <a:gd name="connsiteY0" fmla="*/ 0 h 1042598"/>
              <a:gd name="connsiteX1" fmla="*/ 0 w 7539135"/>
              <a:gd name="connsiteY1" fmla="*/ 193902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59725 w 7539135"/>
              <a:gd name="connsiteY0" fmla="*/ 0 h 892580"/>
              <a:gd name="connsiteX1" fmla="*/ 0 w 7539135"/>
              <a:gd name="connsiteY1" fmla="*/ 43884 h 892580"/>
              <a:gd name="connsiteX2" fmla="*/ 7212563 w 7539135"/>
              <a:gd name="connsiteY2" fmla="*/ 892580 h 892580"/>
              <a:gd name="connsiteX3" fmla="*/ 7539135 w 7539135"/>
              <a:gd name="connsiteY3" fmla="*/ 873919 h 892580"/>
              <a:gd name="connsiteX4" fmla="*/ 59725 w 7539135"/>
              <a:gd name="connsiteY4" fmla="*/ 0 h 892580"/>
              <a:gd name="connsiteX0" fmla="*/ 194 w 7539135"/>
              <a:gd name="connsiteY0" fmla="*/ 0 h 923536"/>
              <a:gd name="connsiteX1" fmla="*/ 0 w 7539135"/>
              <a:gd name="connsiteY1" fmla="*/ 74840 h 923536"/>
              <a:gd name="connsiteX2" fmla="*/ 7212563 w 7539135"/>
              <a:gd name="connsiteY2" fmla="*/ 923536 h 923536"/>
              <a:gd name="connsiteX3" fmla="*/ 7539135 w 7539135"/>
              <a:gd name="connsiteY3" fmla="*/ 904875 h 923536"/>
              <a:gd name="connsiteX4" fmla="*/ 194 w 7539135"/>
              <a:gd name="connsiteY4" fmla="*/ 0 h 923536"/>
              <a:gd name="connsiteX0" fmla="*/ 194 w 7539135"/>
              <a:gd name="connsiteY0" fmla="*/ 0 h 904875"/>
              <a:gd name="connsiteX1" fmla="*/ 0 w 7539135"/>
              <a:gd name="connsiteY1" fmla="*/ 74840 h 904875"/>
              <a:gd name="connsiteX2" fmla="*/ 7212563 w 7539135"/>
              <a:gd name="connsiteY2" fmla="*/ 883055 h 904875"/>
              <a:gd name="connsiteX3" fmla="*/ 7539135 w 7539135"/>
              <a:gd name="connsiteY3" fmla="*/ 904875 h 904875"/>
              <a:gd name="connsiteX4" fmla="*/ 194 w 7539135"/>
              <a:gd name="connsiteY4" fmla="*/ 0 h 904875"/>
              <a:gd name="connsiteX0" fmla="*/ 194 w 7703442"/>
              <a:gd name="connsiteY0" fmla="*/ 0 h 1016794"/>
              <a:gd name="connsiteX1" fmla="*/ 0 w 7703442"/>
              <a:gd name="connsiteY1" fmla="*/ 74840 h 1016794"/>
              <a:gd name="connsiteX2" fmla="*/ 7212563 w 7703442"/>
              <a:gd name="connsiteY2" fmla="*/ 883055 h 1016794"/>
              <a:gd name="connsiteX3" fmla="*/ 7703442 w 7703442"/>
              <a:gd name="connsiteY3" fmla="*/ 1016794 h 1016794"/>
              <a:gd name="connsiteX4" fmla="*/ 194 w 7703442"/>
              <a:gd name="connsiteY4" fmla="*/ 0 h 1016794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12563 w 7674867"/>
              <a:gd name="connsiteY2" fmla="*/ 883055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30680"/>
              <a:gd name="connsiteX1" fmla="*/ 0 w 7674867"/>
              <a:gd name="connsiteY1" fmla="*/ 74840 h 930680"/>
              <a:gd name="connsiteX2" fmla="*/ 7293526 w 7674867"/>
              <a:gd name="connsiteY2" fmla="*/ 930680 h 930680"/>
              <a:gd name="connsiteX3" fmla="*/ 7674867 w 7674867"/>
              <a:gd name="connsiteY3" fmla="*/ 897731 h 930680"/>
              <a:gd name="connsiteX4" fmla="*/ 194 w 7674867"/>
              <a:gd name="connsiteY4" fmla="*/ 0 h 930680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3526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38758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8289 w 7674867"/>
              <a:gd name="connsiteY2" fmla="*/ 661599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28299"/>
              <a:gd name="connsiteX1" fmla="*/ 0 w 7674867"/>
              <a:gd name="connsiteY1" fmla="*/ 74840 h 928299"/>
              <a:gd name="connsiteX2" fmla="*/ 7298289 w 7674867"/>
              <a:gd name="connsiteY2" fmla="*/ 928299 h 928299"/>
              <a:gd name="connsiteX3" fmla="*/ 7674867 w 7674867"/>
              <a:gd name="connsiteY3" fmla="*/ 897731 h 928299"/>
              <a:gd name="connsiteX4" fmla="*/ 194 w 7674867"/>
              <a:gd name="connsiteY4" fmla="*/ 0 h 928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4867" h="928299">
                <a:moveTo>
                  <a:pt x="194" y="0"/>
                </a:moveTo>
                <a:cubicBezTo>
                  <a:pt x="129" y="24947"/>
                  <a:pt x="65" y="49893"/>
                  <a:pt x="0" y="74840"/>
                </a:cubicBezTo>
                <a:lnTo>
                  <a:pt x="7298289" y="928299"/>
                </a:lnTo>
                <a:lnTo>
                  <a:pt x="7674867" y="897731"/>
                </a:lnTo>
                <a:lnTo>
                  <a:pt x="19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1AC1B-CB7E-4130-8811-7DA6D57E2C2A}" type="datetimeFigureOut">
              <a:rPr lang="ru-RU" smtClean="0"/>
              <a:t>22.03.2013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6E27F-E514-467C-A924-AEA61F59936E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4572000" y="609600"/>
            <a:ext cx="3886200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4"/>
          </p:nvPr>
        </p:nvSpPr>
        <p:spPr>
          <a:xfrm>
            <a:off x="676274" y="1527048"/>
            <a:ext cx="3383280" cy="329184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1"/>
              </a:gs>
              <a:gs pos="40000">
                <a:schemeClr val="accent1">
                  <a:lumMod val="40000"/>
                  <a:lumOff val="60000"/>
                </a:schemeClr>
              </a:gs>
              <a:gs pos="4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52000">
                <a:schemeClr val="accent3">
                  <a:lumMod val="40000"/>
                  <a:lumOff val="60000"/>
                </a:schemeClr>
              </a:gs>
              <a:gs pos="66000">
                <a:schemeClr val="accent3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0" y="609600"/>
            <a:ext cx="3886200" cy="4190999"/>
          </a:xfrm>
          <a:ln w="79375">
            <a:solidFill>
              <a:schemeClr val="tx1"/>
            </a:solidFill>
            <a:miter lim="800000"/>
          </a:ln>
          <a:effectLst>
            <a:outerShdw blurRad="50800" dist="38100" dir="5400000" algn="ctr" rotWithShape="0">
              <a:srgbClr val="000000">
                <a:alpha val="42000"/>
              </a:srgbClr>
            </a:outerShdw>
          </a:effectLst>
        </p:spPr>
        <p:txBody>
          <a:bodyPr>
            <a:normAutofit/>
          </a:bodyPr>
          <a:lstStyle>
            <a:lvl1pPr marL="0" indent="0" algn="ctr">
              <a:buNone/>
              <a:defRPr sz="25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1AC1B-CB7E-4130-8811-7DA6D57E2C2A}" type="datetimeFigureOut">
              <a:rPr lang="ru-RU" smtClean="0"/>
              <a:t>22.03.2013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6E27F-E514-467C-A924-AEA61F59936E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76656" y="609600"/>
            <a:ext cx="3383280" cy="914400"/>
          </a:xfrm>
        </p:spPr>
        <p:txBody>
          <a:bodyPr anchor="b">
            <a:noAutofit/>
          </a:bodyPr>
          <a:lstStyle>
            <a:lvl1pPr algn="l">
              <a:defRPr sz="22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/>
          </p:nvPr>
        </p:nvSpPr>
        <p:spPr>
          <a:xfrm>
            <a:off x="676656" y="1524000"/>
            <a:ext cx="3381375" cy="329565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13">
              <a:alphaModFix amt="15000"/>
            </a:blip>
            <a:srcRect/>
            <a:tile tx="0" ty="0" sx="76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7772400" cy="114300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600200"/>
            <a:ext cx="7772400" cy="452596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00800" y="6416675"/>
            <a:ext cx="19812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r">
              <a:defRPr lang="en-US" sz="900" kern="1200" cap="all" spc="110" baseline="0" smtClean="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1pPr>
          </a:lstStyle>
          <a:p>
            <a:fld id="{EC51AC1B-CB7E-4130-8811-7DA6D57E2C2A}" type="datetimeFigureOut">
              <a:rPr lang="ru-RU" smtClean="0"/>
              <a:t>22.03.2013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8600" y="6416675"/>
            <a:ext cx="28956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l">
              <a:defRPr sz="900" cap="all" spc="110" baseline="0">
                <a:solidFill>
                  <a:srgbClr val="4D4D4D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416675"/>
            <a:ext cx="4572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r">
              <a:defRPr sz="1100" b="1" baseline="0">
                <a:solidFill>
                  <a:srgbClr val="4D4D4D"/>
                </a:solidFill>
              </a:defRPr>
            </a:lvl1pPr>
          </a:lstStyle>
          <a:p>
            <a:fld id="{FB56E27F-E514-467C-A924-AEA61F59936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1676400"/>
            <a:ext cx="7126560" cy="1524000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Социальный проект</a:t>
            </a:r>
            <a:br>
              <a:rPr lang="ru-RU" sz="2400" dirty="0" smtClean="0"/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«Сценка ко дню Матери»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55000" lnSpcReduction="20000"/>
          </a:bodyPr>
          <a:lstStyle/>
          <a:p>
            <a:endParaRPr lang="ru-RU" dirty="0" smtClean="0"/>
          </a:p>
          <a:p>
            <a:endParaRPr lang="ru-RU" dirty="0"/>
          </a:p>
          <a:p>
            <a:pPr algn="ctr"/>
            <a:r>
              <a:rPr lang="ru-RU" dirty="0" smtClean="0"/>
              <a:t>             </a:t>
            </a:r>
            <a:r>
              <a:rPr lang="ru-RU" i="1" dirty="0" smtClean="0"/>
              <a:t> </a:t>
            </a:r>
            <a:r>
              <a:rPr lang="ru-RU" sz="2600" i="1" dirty="0" smtClean="0"/>
              <a:t>Презентацию подготовили: ученики 5 класса МОУ «СОШ с. </a:t>
            </a:r>
            <a:r>
              <a:rPr lang="ru-RU" sz="2600" i="1" dirty="0" err="1" smtClean="0"/>
              <a:t>Липовка</a:t>
            </a:r>
            <a:r>
              <a:rPr lang="ru-RU" sz="2600" i="1" dirty="0" smtClean="0"/>
              <a:t>»</a:t>
            </a:r>
          </a:p>
          <a:p>
            <a:pPr algn="ctr"/>
            <a:r>
              <a:rPr lang="ru-RU" sz="2600" i="1" dirty="0" smtClean="0"/>
              <a:t>Соловьёв А.В., Евсеев Н.А., </a:t>
            </a:r>
            <a:r>
              <a:rPr lang="ru-RU" sz="2600" i="1" dirty="0" err="1" smtClean="0"/>
              <a:t>Таякин</a:t>
            </a:r>
            <a:r>
              <a:rPr lang="ru-RU" sz="2600" i="1" dirty="0" smtClean="0"/>
              <a:t> Н.С</a:t>
            </a:r>
            <a:r>
              <a:rPr lang="ru-RU" dirty="0" smtClean="0"/>
              <a:t>.</a:t>
            </a:r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r>
              <a:rPr lang="ru-RU" u="sng" dirty="0" smtClean="0"/>
              <a:t>Руководитель: Федулова И.Н</a:t>
            </a:r>
            <a:endParaRPr lang="ru-RU" u="sng" dirty="0"/>
          </a:p>
        </p:txBody>
      </p:sp>
    </p:spTree>
    <p:extLst>
      <p:ext uri="{BB962C8B-B14F-4D97-AF65-F5344CB8AC3E}">
        <p14:creationId xmlns:p14="http://schemas.microsoft.com/office/powerpoint/2010/main" val="3215788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7772400" cy="56207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Анализируем и   рассчитываем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59340178"/>
              </p:ext>
            </p:extLst>
          </p:nvPr>
        </p:nvGraphicFramePr>
        <p:xfrm>
          <a:off x="179512" y="908720"/>
          <a:ext cx="8784978" cy="501410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2928326"/>
                <a:gridCol w="2928326"/>
                <a:gridCol w="2928326"/>
              </a:tblGrid>
              <a:tr h="350577">
                <a:tc>
                  <a:txBody>
                    <a:bodyPr/>
                    <a:lstStyle/>
                    <a:p>
                      <a:r>
                        <a:rPr lang="ru-RU" dirty="0" smtClean="0"/>
                        <a:t>Варианты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Плюсы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Минусы</a:t>
                      </a:r>
                      <a:endParaRPr lang="ru-RU" dirty="0"/>
                    </a:p>
                  </a:txBody>
                  <a:tcPr/>
                </a:tc>
              </a:tr>
              <a:tr h="701154"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Бумагу для сценария (примерно 10 -15 листов) можно купить 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Легко</a:t>
                      </a:r>
                      <a:r>
                        <a:rPr lang="ru-RU" sz="1400" baseline="0" dirty="0" smtClean="0"/>
                        <a:t> найти в любом магазине канцтоваров. </a:t>
                      </a:r>
                      <a:r>
                        <a:rPr lang="ru-RU" sz="1400" dirty="0" smtClean="0"/>
                        <a:t>На</a:t>
                      </a:r>
                      <a:r>
                        <a:rPr lang="ru-RU" sz="1400" baseline="0" dirty="0" smtClean="0"/>
                        <a:t> 15 листов требуется примерно 6 рублей</a:t>
                      </a:r>
                      <a:endParaRPr lang="ru-RU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Бумагу</a:t>
                      </a:r>
                      <a:r>
                        <a:rPr lang="ru-RU" sz="1400" baseline="0" dirty="0" smtClean="0"/>
                        <a:t> по одному листу в магазине не продают. Пачка стоит от 140 до 205 рублей. Где взять деньги?</a:t>
                      </a:r>
                      <a:endParaRPr lang="ru-RU" sz="1400" dirty="0"/>
                    </a:p>
                  </a:txBody>
                  <a:tcPr/>
                </a:tc>
              </a:tr>
              <a:tr h="555080"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Бумагу можно попросить у школьной администрации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Бесплатно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Не</a:t>
                      </a:r>
                      <a:r>
                        <a:rPr lang="ru-RU" sz="1400" baseline="0" dirty="0" smtClean="0"/>
                        <a:t> видим</a:t>
                      </a:r>
                      <a:endParaRPr lang="ru-RU" sz="1400" dirty="0" smtClean="0"/>
                    </a:p>
                  </a:txBody>
                  <a:tcPr/>
                </a:tc>
              </a:tr>
              <a:tr h="555080"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Принтер. Можно воспользоваться школьным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бесплатно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Не видим</a:t>
                      </a:r>
                      <a:endParaRPr lang="ru-RU" sz="1400" dirty="0"/>
                    </a:p>
                  </a:txBody>
                  <a:tcPr/>
                </a:tc>
              </a:tr>
              <a:tr h="555080"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Декорации сделать самим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Очень дешево (практически бесплатно)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Не такие красивые</a:t>
                      </a:r>
                      <a:r>
                        <a:rPr lang="ru-RU" sz="1400" baseline="0" dirty="0" smtClean="0"/>
                        <a:t> как те, что сделаны профессионалами</a:t>
                      </a:r>
                      <a:endParaRPr lang="ru-RU" sz="1400" dirty="0"/>
                    </a:p>
                  </a:txBody>
                  <a:tcPr/>
                </a:tc>
              </a:tr>
              <a:tr h="788798"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Рисунок танца</a:t>
                      </a:r>
                    </a:p>
                    <a:p>
                      <a:r>
                        <a:rPr lang="ru-RU" sz="1400" b="1" dirty="0" smtClean="0"/>
                        <a:t>Можно найти в Интернет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Возможность</a:t>
                      </a:r>
                      <a:r>
                        <a:rPr lang="ru-RU" sz="1400" baseline="0" dirty="0" smtClean="0"/>
                        <a:t> найти новые </a:t>
                      </a:r>
                      <a:r>
                        <a:rPr lang="ru-RU" sz="1400" dirty="0" smtClean="0"/>
                        <a:t> современные движения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Много времени уходит. В школе фильтры не позволяют просмотреть</a:t>
                      </a:r>
                      <a:r>
                        <a:rPr lang="ru-RU" sz="1400" baseline="0" dirty="0" smtClean="0"/>
                        <a:t> ролики в </a:t>
                      </a:r>
                      <a:r>
                        <a:rPr lang="en-US" sz="1400" baseline="0" dirty="0" smtClean="0"/>
                        <a:t>YouTube</a:t>
                      </a:r>
                      <a:endParaRPr lang="ru-RU" sz="1400" dirty="0"/>
                    </a:p>
                  </a:txBody>
                  <a:tcPr/>
                </a:tc>
              </a:tr>
              <a:tr h="566345"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Движения</a:t>
                      </a:r>
                      <a:r>
                        <a:rPr lang="ru-RU" sz="1400" b="1" baseline="0" dirty="0" smtClean="0"/>
                        <a:t> танца придумать самим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Совместное творчество – это весело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Может потребоваться</a:t>
                      </a:r>
                      <a:r>
                        <a:rPr lang="ru-RU" sz="1400" baseline="0" dirty="0" smtClean="0"/>
                        <a:t> </a:t>
                      </a:r>
                      <a:r>
                        <a:rPr lang="ru-RU" sz="1400" dirty="0" smtClean="0"/>
                        <a:t> очень много времени</a:t>
                      </a:r>
                      <a:endParaRPr lang="ru-RU" sz="1400" dirty="0"/>
                    </a:p>
                  </a:txBody>
                  <a:tcPr/>
                </a:tc>
              </a:tr>
              <a:tr h="896437"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Музыку для танца найти в Интернет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Дешево. Много</a:t>
                      </a:r>
                      <a:r>
                        <a:rPr lang="ru-RU" sz="1400" baseline="0" dirty="0" smtClean="0"/>
                        <a:t> вариантов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Потребуется время</a:t>
                      </a:r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5494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     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Учитывая все плюсы и минусы мы решили: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>
              <a:buNone/>
            </a:pPr>
            <a:r>
              <a:rPr lang="ru-RU" dirty="0" smtClean="0"/>
              <a:t>Самый приемлемый для нас вариант - все сделать самим: сочинить сценарий, придумать движения к танцу, сделать костюмы.</a:t>
            </a:r>
          </a:p>
          <a:p>
            <a:pPr marL="68580" indent="0">
              <a:buNone/>
            </a:pPr>
            <a:r>
              <a:rPr lang="ru-RU" dirty="0" smtClean="0"/>
              <a:t>Бумагу и принтер попросим у администрации школы.</a:t>
            </a:r>
          </a:p>
          <a:p>
            <a:pPr marL="68580" indent="0">
              <a:buNone/>
            </a:pPr>
            <a:endParaRPr lang="ru-RU" dirty="0"/>
          </a:p>
          <a:p>
            <a:pPr marL="68580" indent="0">
              <a:buNone/>
            </a:pPr>
            <a:r>
              <a:rPr lang="ru-RU" dirty="0" smtClean="0"/>
              <a:t>Итого затраты: 0  рублей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2996952"/>
            <a:ext cx="3240360" cy="2696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6367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Распределяем обязанности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1196752"/>
            <a:ext cx="7772400" cy="4752527"/>
          </a:xfrm>
        </p:spPr>
        <p:txBody>
          <a:bodyPr>
            <a:normAutofit/>
          </a:bodyPr>
          <a:lstStyle/>
          <a:p>
            <a:r>
              <a:rPr lang="ru-RU" b="1" dirty="0" smtClean="0"/>
              <a:t>Сочинить сценарий </a:t>
            </a:r>
            <a:r>
              <a:rPr lang="ru-RU" dirty="0" smtClean="0"/>
              <a:t>– все вместе (одна голова хорошо – 13 лучше!)</a:t>
            </a:r>
          </a:p>
          <a:p>
            <a:r>
              <a:rPr lang="ru-RU" b="1" dirty="0" smtClean="0"/>
              <a:t>Придумать движения к танцу </a:t>
            </a:r>
            <a:r>
              <a:rPr lang="ru-RU" dirty="0" smtClean="0"/>
              <a:t>– девочки </a:t>
            </a:r>
          </a:p>
          <a:p>
            <a:r>
              <a:rPr lang="ru-RU" b="1" dirty="0" smtClean="0"/>
              <a:t>Набрать слова сценки на компьютере </a:t>
            </a:r>
            <a:r>
              <a:rPr lang="ru-RU" dirty="0" smtClean="0"/>
              <a:t>– Соловьев Алексей, </a:t>
            </a:r>
            <a:r>
              <a:rPr lang="ru-RU" dirty="0"/>
              <a:t>Е</a:t>
            </a:r>
            <a:r>
              <a:rPr lang="ru-RU" dirty="0" smtClean="0"/>
              <a:t>всеев Никита</a:t>
            </a:r>
          </a:p>
          <a:p>
            <a:r>
              <a:rPr lang="ru-RU" b="1" dirty="0" smtClean="0"/>
              <a:t>Распечатать слова </a:t>
            </a:r>
            <a:r>
              <a:rPr lang="ru-RU" dirty="0" smtClean="0"/>
              <a:t>– </a:t>
            </a:r>
            <a:r>
              <a:rPr lang="ru-RU" dirty="0" err="1" smtClean="0"/>
              <a:t>Шадаева</a:t>
            </a:r>
            <a:r>
              <a:rPr lang="ru-RU" dirty="0" smtClean="0"/>
              <a:t> Катя, </a:t>
            </a:r>
            <a:r>
              <a:rPr lang="ru-RU" dirty="0" err="1" smtClean="0"/>
              <a:t>Цепочкина</a:t>
            </a:r>
            <a:r>
              <a:rPr lang="ru-RU" dirty="0" smtClean="0"/>
              <a:t> Полина</a:t>
            </a:r>
          </a:p>
          <a:p>
            <a:r>
              <a:rPr lang="ru-RU" b="1" dirty="0" smtClean="0"/>
              <a:t>Подобрать музыку </a:t>
            </a:r>
            <a:r>
              <a:rPr lang="ru-RU" dirty="0" smtClean="0"/>
              <a:t>– </a:t>
            </a:r>
            <a:r>
              <a:rPr lang="ru-RU" dirty="0" err="1" smtClean="0"/>
              <a:t>Чигридова</a:t>
            </a:r>
            <a:r>
              <a:rPr lang="ru-RU" dirty="0" smtClean="0"/>
              <a:t> Алена, </a:t>
            </a:r>
            <a:r>
              <a:rPr lang="ru-RU" dirty="0"/>
              <a:t>К</a:t>
            </a:r>
            <a:r>
              <a:rPr lang="ru-RU" dirty="0" smtClean="0"/>
              <a:t>абанова Кристина</a:t>
            </a:r>
          </a:p>
          <a:p>
            <a:r>
              <a:rPr lang="ru-RU" b="1" dirty="0" smtClean="0"/>
              <a:t>Придумать эскизы костюмов </a:t>
            </a:r>
            <a:r>
              <a:rPr lang="ru-RU" dirty="0" smtClean="0"/>
              <a:t>– Викторова Алена, Комарова Катя</a:t>
            </a:r>
          </a:p>
          <a:p>
            <a:r>
              <a:rPr lang="ru-RU" b="1" dirty="0" smtClean="0"/>
              <a:t>Подобрать декорации и необходимый реквизит </a:t>
            </a:r>
            <a:r>
              <a:rPr lang="ru-RU" dirty="0" smtClean="0"/>
              <a:t>– </a:t>
            </a:r>
            <a:r>
              <a:rPr lang="ru-RU" dirty="0" err="1" smtClean="0"/>
              <a:t>Марфенок</a:t>
            </a:r>
            <a:r>
              <a:rPr lang="ru-RU" dirty="0" smtClean="0"/>
              <a:t> Артем, </a:t>
            </a:r>
            <a:r>
              <a:rPr lang="ru-RU" dirty="0" err="1" smtClean="0"/>
              <a:t>Таякин</a:t>
            </a:r>
            <a:r>
              <a:rPr lang="ru-RU" dirty="0" smtClean="0"/>
              <a:t> Николай, Пугачев </a:t>
            </a:r>
            <a:r>
              <a:rPr lang="ru-RU" dirty="0"/>
              <a:t>Н</a:t>
            </a:r>
            <a:r>
              <a:rPr lang="ru-RU" dirty="0" smtClean="0"/>
              <a:t>икита, Самойлов Данила, </a:t>
            </a:r>
            <a:r>
              <a:rPr lang="ru-RU" dirty="0" err="1" smtClean="0"/>
              <a:t>Волобоев</a:t>
            </a:r>
            <a:r>
              <a:rPr lang="ru-RU" dirty="0" smtClean="0"/>
              <a:t> Андрей</a:t>
            </a:r>
          </a:p>
          <a:p>
            <a:r>
              <a:rPr lang="ru-RU" b="1" dirty="0" smtClean="0"/>
              <a:t>Исполнить роли в сценке </a:t>
            </a:r>
            <a:r>
              <a:rPr lang="ru-RU" dirty="0" smtClean="0"/>
              <a:t>– все мальчики</a:t>
            </a:r>
          </a:p>
          <a:p>
            <a:r>
              <a:rPr lang="ru-RU" b="1" dirty="0" smtClean="0"/>
              <a:t>Исполнить танец </a:t>
            </a:r>
            <a:r>
              <a:rPr lang="ru-RU" dirty="0" smtClean="0"/>
              <a:t>– все девочки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2749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Выбор тематики сценки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Решили придумать сценку о том как бабушки-подружки хвалятся перед друг другом своими внуками. Чтобы связать сценку с танцем решено песню, под которую девочки будут танцевать,  упомянуть в сценке.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574415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Ход работы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Сценарий и движения к танцу придумали на удивление быстро, всего за три дня.</a:t>
            </a:r>
          </a:p>
          <a:p>
            <a:r>
              <a:rPr lang="ru-RU" sz="3200" dirty="0" smtClean="0"/>
              <a:t>Подготовка реквизита и репетиции заняли две недели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782910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Итоги нашей  работы.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1196752"/>
            <a:ext cx="7772400" cy="4608511"/>
          </a:xfrm>
        </p:spPr>
        <p:txBody>
          <a:bodyPr>
            <a:normAutofit/>
          </a:bodyPr>
          <a:lstStyle/>
          <a:p>
            <a:r>
              <a:rPr lang="ru-RU" dirty="0" smtClean="0"/>
              <a:t>1. Мы узнали о том, что такое социальное проектирование</a:t>
            </a:r>
          </a:p>
          <a:p>
            <a:r>
              <a:rPr lang="ru-RU" dirty="0" smtClean="0"/>
              <a:t> 2. Мы сами сочинили сценарий сценки</a:t>
            </a:r>
            <a:endParaRPr lang="ru-RU" dirty="0"/>
          </a:p>
          <a:p>
            <a:r>
              <a:rPr lang="ru-RU" dirty="0" smtClean="0"/>
              <a:t>2. Подобрали одежду для костюмов</a:t>
            </a:r>
          </a:p>
          <a:p>
            <a:r>
              <a:rPr lang="ru-RU" dirty="0" smtClean="0"/>
              <a:t>3 Распечатали сценарий и выучили слова.</a:t>
            </a:r>
          </a:p>
          <a:p>
            <a:r>
              <a:rPr lang="ru-RU" dirty="0" smtClean="0"/>
              <a:t>4. Подобрали музыку для танца и скачали  с Интернет</a:t>
            </a:r>
          </a:p>
          <a:p>
            <a:r>
              <a:rPr lang="ru-RU" dirty="0" smtClean="0"/>
              <a:t>5. Придумали движения к танцу.</a:t>
            </a:r>
          </a:p>
          <a:p>
            <a:r>
              <a:rPr lang="ru-RU" dirty="0" smtClean="0"/>
              <a:t>6. Создали презентацию о ходе нашего проекта</a:t>
            </a:r>
          </a:p>
          <a:p>
            <a:r>
              <a:rPr lang="ru-RU" dirty="0" smtClean="0"/>
              <a:t>6. Пригласили на концерт мам, бабушек , сестёр, администрацию школы.</a:t>
            </a:r>
          </a:p>
          <a:p>
            <a:r>
              <a:rPr lang="ru-RU" dirty="0" smtClean="0"/>
              <a:t>7.Показали свой номер.</a:t>
            </a:r>
          </a:p>
          <a:p>
            <a:r>
              <a:rPr lang="ru-RU" sz="3600" dirty="0" smtClean="0"/>
              <a:t>8.Всем наш </a:t>
            </a:r>
            <a:r>
              <a:rPr lang="ru-RU" sz="3600" dirty="0" smtClean="0"/>
              <a:t>номер </a:t>
            </a:r>
            <a:r>
              <a:rPr lang="ru-RU" sz="3600" dirty="0" smtClean="0"/>
              <a:t>понравился!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061487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33451" y="2967335"/>
            <a:ext cx="76771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Спасибо за внимание!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3421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Проблема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340768"/>
            <a:ext cx="7772400" cy="3733800"/>
          </a:xfrm>
        </p:spPr>
        <p:txBody>
          <a:bodyPr>
            <a:normAutofit lnSpcReduction="10000"/>
          </a:bodyPr>
          <a:lstStyle/>
          <a:p>
            <a:pPr marL="68580" indent="0">
              <a:buNone/>
            </a:pPr>
            <a:r>
              <a:rPr lang="ru-RU" sz="2400" i="1" dirty="0" smtClean="0"/>
              <a:t>6 ноября на линейке всем объявили что в конце ноября в нашей школе состоится концерт, посвященный  </a:t>
            </a:r>
            <a:r>
              <a:rPr lang="ru-RU" sz="2400" i="1" dirty="0"/>
              <a:t>Д</a:t>
            </a:r>
            <a:r>
              <a:rPr lang="ru-RU" sz="2400" i="1" dirty="0" smtClean="0"/>
              <a:t>ню Матери. Каждому классу  предложили подготовить  номер художественной самодеятельности.</a:t>
            </a:r>
          </a:p>
          <a:p>
            <a:pPr marL="68580" indent="0">
              <a:buNone/>
            </a:pPr>
            <a:r>
              <a:rPr lang="ru-RU" sz="2400" i="1" dirty="0" smtClean="0"/>
              <a:t>Концерт – важное событие, т.к. на него приходят не только мамы и бабушки, но и многие жители села. Важно, чтобы каждый номер был ярким, оригинальным, запоминающимся!</a:t>
            </a:r>
          </a:p>
          <a:p>
            <a:pPr marL="68580" indent="0">
              <a:buNone/>
            </a:pPr>
            <a:r>
              <a:rPr lang="ru-RU" sz="4000" i="1" dirty="0" smtClean="0"/>
              <a:t>Какой номер приготовим мы?  </a:t>
            </a:r>
            <a:endParaRPr lang="ru-RU" sz="4000" i="1" dirty="0"/>
          </a:p>
        </p:txBody>
      </p:sp>
    </p:spTree>
    <p:extLst>
      <p:ext uri="{BB962C8B-B14F-4D97-AF65-F5344CB8AC3E}">
        <p14:creationId xmlns:p14="http://schemas.microsoft.com/office/powerpoint/2010/main" val="2176077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Мы провели опрос среди учеников и родителей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Каким должен быть хороший номер?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2909882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Результаты опроса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36309985"/>
              </p:ext>
            </p:extLst>
          </p:nvPr>
        </p:nvGraphicFramePr>
        <p:xfrm>
          <a:off x="683568" y="1268760"/>
          <a:ext cx="7772400" cy="432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74061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аши мысли:</a:t>
            </a:r>
            <a:b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Какой жанр художественной самодеятельности больше соответствует запросам зрителей?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1844824"/>
            <a:ext cx="7772400" cy="3489177"/>
          </a:xfrm>
        </p:spPr>
        <p:txBody>
          <a:bodyPr/>
          <a:lstStyle/>
          <a:p>
            <a:r>
              <a:rPr lang="ru-RU" dirty="0" smtClean="0"/>
              <a:t>1. Веселая сценка</a:t>
            </a:r>
          </a:p>
          <a:p>
            <a:r>
              <a:rPr lang="ru-RU" dirty="0" smtClean="0"/>
              <a:t> 2. Танец </a:t>
            </a:r>
          </a:p>
          <a:p>
            <a:r>
              <a:rPr lang="ru-RU" dirty="0" smtClean="0"/>
              <a:t>3. Песня (русская народная, современная, ретро (60 -90 </a:t>
            </a:r>
            <a:r>
              <a:rPr lang="ru-RU" dirty="0" err="1" smtClean="0"/>
              <a:t>гг</a:t>
            </a:r>
            <a:r>
              <a:rPr lang="ru-RU" dirty="0" smtClean="0"/>
              <a:t>)</a:t>
            </a:r>
          </a:p>
          <a:p>
            <a:r>
              <a:rPr lang="ru-RU" dirty="0" smtClean="0"/>
              <a:t>4.  Стихи </a:t>
            </a:r>
          </a:p>
          <a:p>
            <a:r>
              <a:rPr lang="ru-RU" dirty="0" smtClean="0"/>
              <a:t>5. Частушки </a:t>
            </a:r>
          </a:p>
          <a:p>
            <a:r>
              <a:rPr lang="ru-RU" dirty="0" smtClean="0"/>
              <a:t>6. Инсценировка художественного произведения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95603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88640"/>
            <a:ext cx="77724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Делаем выбор</a:t>
            </a:r>
            <a:b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 помощью голосования</a:t>
            </a:r>
            <a:r>
              <a:rPr lang="ru-RU" sz="4400" dirty="0" smtClean="0"/>
              <a:t>: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>
              <a:buNone/>
            </a:pPr>
            <a:endParaRPr lang="ru-RU" dirty="0"/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3138194854"/>
              </p:ext>
            </p:extLst>
          </p:nvPr>
        </p:nvGraphicFramePr>
        <p:xfrm>
          <a:off x="755576" y="1052736"/>
          <a:ext cx="7848872" cy="50001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040435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ыбор сделан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346076"/>
            <a:ext cx="8208912" cy="3733800"/>
          </a:xfrm>
        </p:spPr>
        <p:txBody>
          <a:bodyPr/>
          <a:lstStyle/>
          <a:p>
            <a:pPr marL="68580" indent="0" algn="ctr">
              <a:buNone/>
            </a:pPr>
            <a:r>
              <a:rPr lang="ru-RU" sz="2800" dirty="0" smtClean="0"/>
              <a:t>Большинство учащихся нашего класса проголосовали за сценку (5) и за танец (4).</a:t>
            </a:r>
          </a:p>
          <a:p>
            <a:pPr marL="68580" indent="0" algn="ctr">
              <a:buNone/>
            </a:pPr>
            <a:r>
              <a:rPr lang="ru-RU" sz="2800" dirty="0" smtClean="0"/>
              <a:t>Но номер должен быть один. Решили объединить два жанра в одном номере</a:t>
            </a:r>
            <a:endParaRPr lang="ru-RU" sz="28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3666298"/>
            <a:ext cx="2805026" cy="24735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3356992"/>
            <a:ext cx="2183870" cy="278287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Овал 3"/>
          <p:cNvSpPr/>
          <p:nvPr/>
        </p:nvSpPr>
        <p:spPr>
          <a:xfrm>
            <a:off x="3635896" y="3284984"/>
            <a:ext cx="5400600" cy="3312368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16724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нам нужно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55585278"/>
              </p:ext>
            </p:extLst>
          </p:nvPr>
        </p:nvGraphicFramePr>
        <p:xfrm>
          <a:off x="685800" y="1600200"/>
          <a:ext cx="7772400" cy="3845024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3886200"/>
                <a:gridCol w="3886200"/>
              </a:tblGrid>
              <a:tr h="48062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Для сценки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Для</a:t>
                      </a:r>
                      <a:r>
                        <a:rPr lang="ru-RU" baseline="0" dirty="0" smtClean="0"/>
                        <a:t> т</a:t>
                      </a:r>
                      <a:r>
                        <a:rPr lang="ru-RU" dirty="0" smtClean="0"/>
                        <a:t>анца</a:t>
                      </a:r>
                      <a:endParaRPr lang="ru-RU" dirty="0"/>
                    </a:p>
                  </a:txBody>
                  <a:tcPr/>
                </a:tc>
              </a:tr>
              <a:tr h="48062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Сценарий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Рисунок</a:t>
                      </a:r>
                      <a:r>
                        <a:rPr lang="ru-RU" baseline="0" dirty="0" smtClean="0"/>
                        <a:t> танца</a:t>
                      </a:r>
                      <a:endParaRPr lang="ru-RU" dirty="0"/>
                    </a:p>
                  </a:txBody>
                  <a:tcPr/>
                </a:tc>
              </a:tr>
              <a:tr h="48062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Костюмы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Музыка</a:t>
                      </a:r>
                      <a:endParaRPr lang="ru-RU" dirty="0"/>
                    </a:p>
                  </a:txBody>
                  <a:tcPr/>
                </a:tc>
              </a:tr>
              <a:tr h="48062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Бумага для распечатки текста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Костюмы</a:t>
                      </a:r>
                      <a:endParaRPr lang="ru-RU" dirty="0"/>
                    </a:p>
                  </a:txBody>
                  <a:tcPr/>
                </a:tc>
              </a:tr>
              <a:tr h="48062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Принтер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48062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Декорации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80628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8062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69510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7772400" cy="778098"/>
          </a:xfrm>
        </p:spPr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Анализируем и рассчитываем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17011026"/>
              </p:ext>
            </p:extLst>
          </p:nvPr>
        </p:nvGraphicFramePr>
        <p:xfrm>
          <a:off x="107505" y="980727"/>
          <a:ext cx="8856984" cy="5256584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2952328"/>
                <a:gridCol w="2952328"/>
                <a:gridCol w="2952328"/>
              </a:tblGrid>
              <a:tr h="42879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Варианты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Плюсы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Минусы</a:t>
                      </a:r>
                      <a:endParaRPr lang="ru-RU" dirty="0"/>
                    </a:p>
                  </a:txBody>
                  <a:tcPr/>
                </a:tc>
              </a:tr>
              <a:tr h="857592"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Можно купить</a:t>
                      </a:r>
                      <a:r>
                        <a:rPr lang="ru-RU" sz="1400" b="1" baseline="0" dirty="0" smtClean="0"/>
                        <a:t> сборник сценариев в магазине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Удобно</a:t>
                      </a:r>
                      <a:r>
                        <a:rPr lang="ru-RU" sz="1400" baseline="0" dirty="0" smtClean="0"/>
                        <a:t> воспользоваться готовым сценарием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Книжные</a:t>
                      </a:r>
                      <a:r>
                        <a:rPr lang="ru-RU" sz="1400" baseline="0" dirty="0" smtClean="0"/>
                        <a:t> магазины только в городе, дорого (примерно 100-200 рублей) </a:t>
                      </a:r>
                      <a:endParaRPr lang="ru-RU" sz="1400" dirty="0"/>
                    </a:p>
                  </a:txBody>
                  <a:tcPr/>
                </a:tc>
              </a:tr>
              <a:tr h="857592"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Найти</a:t>
                      </a:r>
                      <a:r>
                        <a:rPr lang="ru-RU" sz="1400" b="1" baseline="0" dirty="0" smtClean="0"/>
                        <a:t> сценарий в Интернет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Удобно</a:t>
                      </a:r>
                      <a:r>
                        <a:rPr lang="ru-RU" sz="1400" baseline="0" dirty="0" smtClean="0"/>
                        <a:t> воспользоваться готовым сценарием</a:t>
                      </a:r>
                      <a:endParaRPr lang="ru-RU" sz="1400" dirty="0" smtClean="0"/>
                    </a:p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Очень</a:t>
                      </a:r>
                      <a:r>
                        <a:rPr lang="ru-RU" sz="1400" baseline="0" dirty="0" smtClean="0"/>
                        <a:t> мало новых сценариев, трудно найти подходящий</a:t>
                      </a:r>
                      <a:endParaRPr lang="ru-RU" sz="1400" dirty="0"/>
                    </a:p>
                  </a:txBody>
                  <a:tcPr/>
                </a:tc>
              </a:tr>
              <a:tr h="607461"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Сочинить</a:t>
                      </a:r>
                      <a:r>
                        <a:rPr lang="ru-RU" sz="1400" b="1" baseline="0" dirty="0" smtClean="0"/>
                        <a:t> сценарий самим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Такой</a:t>
                      </a:r>
                      <a:r>
                        <a:rPr lang="ru-RU" sz="1400" baseline="0" dirty="0" smtClean="0"/>
                        <a:t> сценарий будет только у нас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Может не получиться. Мы никогда сами сценки не придумывали</a:t>
                      </a:r>
                      <a:endParaRPr lang="ru-RU" sz="1400" dirty="0"/>
                    </a:p>
                  </a:txBody>
                  <a:tcPr/>
                </a:tc>
              </a:tr>
              <a:tr h="857592"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Костюмы для сценки и для танца </a:t>
                      </a:r>
                      <a:r>
                        <a:rPr lang="ru-RU" sz="1400" b="1" baseline="0" dirty="0" smtClean="0"/>
                        <a:t> купить готовые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Будет</a:t>
                      </a:r>
                      <a:r>
                        <a:rPr lang="ru-RU" sz="1400" baseline="0" dirty="0" smtClean="0"/>
                        <a:t> о</a:t>
                      </a:r>
                      <a:r>
                        <a:rPr lang="ru-RU" sz="1400" dirty="0" smtClean="0"/>
                        <a:t>чень</a:t>
                      </a:r>
                      <a:r>
                        <a:rPr lang="ru-RU" sz="1400" baseline="0" dirty="0" smtClean="0"/>
                        <a:t> красиво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Очень</a:t>
                      </a:r>
                      <a:r>
                        <a:rPr lang="ru-RU" sz="1400" baseline="0" dirty="0" smtClean="0"/>
                        <a:t> дорого. Нашли расценки в Интернет (стоимость от 1500 тысяч рублей)</a:t>
                      </a:r>
                      <a:endParaRPr lang="ru-RU" sz="1400" dirty="0"/>
                    </a:p>
                  </a:txBody>
                  <a:tcPr/>
                </a:tc>
              </a:tr>
              <a:tr h="857592"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Сшить</a:t>
                      </a:r>
                      <a:r>
                        <a:rPr lang="ru-RU" sz="1400" b="1" baseline="0" dirty="0" smtClean="0"/>
                        <a:t> костюмы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Будет</a:t>
                      </a:r>
                      <a:r>
                        <a:rPr lang="ru-RU" sz="1400" baseline="0" dirty="0" smtClean="0"/>
                        <a:t> красиво, точно подойдет по размеру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Кто</a:t>
                      </a:r>
                      <a:r>
                        <a:rPr lang="ru-RU" sz="1400" baseline="0" dirty="0" smtClean="0"/>
                        <a:t> будет шить?  - Нужно найти портного. Ткань стоит дорого. Где взять деньги?</a:t>
                      </a:r>
                      <a:endParaRPr lang="ru-RU" sz="1400" dirty="0"/>
                    </a:p>
                  </a:txBody>
                  <a:tcPr/>
                </a:tc>
              </a:tr>
              <a:tr h="789959"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Сделать</a:t>
                      </a:r>
                      <a:r>
                        <a:rPr lang="ru-RU" sz="1400" b="1" baseline="0" dirty="0" smtClean="0"/>
                        <a:t> самим, подобрав что-то из домашнего гардероба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Бесплатно,</a:t>
                      </a:r>
                      <a:r>
                        <a:rPr lang="ru-RU" sz="1400" baseline="0" dirty="0" smtClean="0"/>
                        <a:t> быстро. Может быть  очень весело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Костюмы</a:t>
                      </a:r>
                      <a:r>
                        <a:rPr lang="ru-RU" sz="1400" baseline="0" dirty="0" smtClean="0"/>
                        <a:t> не такие красивые, как покупные</a:t>
                      </a:r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657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Urban Pop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Urban Pop">
      <a:maj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hade val="100000"/>
                <a:alpha val="100000"/>
                <a:satMod val="100000"/>
                <a:lumMod val="100000"/>
              </a:schemeClr>
            </a:gs>
            <a:gs pos="9000">
              <a:schemeClr val="phClr">
                <a:tint val="90000"/>
                <a:shade val="100000"/>
                <a:alpha val="100000"/>
                <a:satMod val="100000"/>
                <a:lumMod val="100000"/>
              </a:schemeClr>
            </a:gs>
            <a:gs pos="34000">
              <a:schemeClr val="phClr">
                <a:tint val="83000"/>
                <a:shade val="100000"/>
                <a:alpha val="100000"/>
                <a:satMod val="100000"/>
                <a:lumMod val="100000"/>
              </a:schemeClr>
            </a:gs>
            <a:gs pos="62000">
              <a:schemeClr val="phClr">
                <a:tint val="85000"/>
                <a:shade val="100000"/>
                <a:alpha val="100000"/>
                <a:satMod val="100000"/>
                <a:lumMod val="100000"/>
              </a:schemeClr>
            </a:gs>
            <a:gs pos="90000">
              <a:schemeClr val="phClr">
                <a:tint val="92000"/>
                <a:shade val="100000"/>
                <a:alpha val="100000"/>
                <a:satMod val="100000"/>
                <a:lumMod val="90000"/>
              </a:schemeClr>
            </a:gs>
            <a:gs pos="100000">
              <a:schemeClr val="phClr">
                <a:tint val="85000"/>
                <a:shade val="100000"/>
                <a:alpha val="100000"/>
                <a:satMod val="100000"/>
                <a:lumMod val="10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8000"/>
              </a:schemeClr>
            </a:gs>
            <a:gs pos="100000">
              <a:schemeClr val="phClr">
                <a:tint val="95000"/>
                <a:shade val="98000"/>
                <a:lumMod val="80000"/>
              </a:schemeClr>
            </a:gs>
          </a:gsLst>
          <a:path path="circle">
            <a:fillToRect l="50000" t="100000" r="10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TC101859862[[fn=Поп-музыка]]</Template>
  <TotalTime>224</TotalTime>
  <Words>761</Words>
  <Application>Microsoft Office PowerPoint</Application>
  <PresentationFormat>Экран (4:3)</PresentationFormat>
  <Paragraphs>119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Urban Pop</vt:lpstr>
      <vt:lpstr>Социальный проект «Сценка ко дню Матери»</vt:lpstr>
      <vt:lpstr>Проблема</vt:lpstr>
      <vt:lpstr>Мы провели опрос среди учеников и родителей</vt:lpstr>
      <vt:lpstr>Результаты опроса</vt:lpstr>
      <vt:lpstr>Наши мысли: Какой жанр художественной самодеятельности больше соответствует запросам зрителей?</vt:lpstr>
      <vt:lpstr>Делаем выбор  с помощью голосования:</vt:lpstr>
      <vt:lpstr>Выбор сделан</vt:lpstr>
      <vt:lpstr>Что нам нужно</vt:lpstr>
      <vt:lpstr>Анализируем и рассчитываем</vt:lpstr>
      <vt:lpstr>Анализируем и   рассчитываем</vt:lpstr>
      <vt:lpstr>       Учитывая все плюсы и минусы мы решили:</vt:lpstr>
      <vt:lpstr>Распределяем обязанности</vt:lpstr>
      <vt:lpstr>Выбор тематики сценки</vt:lpstr>
      <vt:lpstr>Ход работы</vt:lpstr>
      <vt:lpstr>                 Итоги нашей  работы.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Социальный проект</dc:title>
  <dc:creator>user</dc:creator>
  <cp:lastModifiedBy>Андрей</cp:lastModifiedBy>
  <cp:revision>24</cp:revision>
  <dcterms:created xsi:type="dcterms:W3CDTF">2012-12-01T08:27:52Z</dcterms:created>
  <dcterms:modified xsi:type="dcterms:W3CDTF">2013-03-22T17:23:08Z</dcterms:modified>
</cp:coreProperties>
</file>