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30F1F-0A6E-4753-B50B-DDDCDC52EB92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A9FC5-22A5-40ED-B9D0-3A09CE2A3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707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042F05C-D6F7-4798-9C68-404015C9763E}" type="datetime1">
              <a:rPr lang="ru-RU" smtClean="0"/>
              <a:t>25.12.2012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ru-RU" smtClean="0"/>
              <a:t>МОУ "СОШ с. Липовка", 2012 г, Федулова Ирина Николаевна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17F63A4-A732-418E-91C5-7A659AB0DD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D421-498D-487A-8E6B-B1B30FFF96AF}" type="datetime1">
              <a:rPr lang="ru-RU" smtClean="0"/>
              <a:t>25.12.2012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"СОШ с. Липовка", 2012 г, Федулова Ирина Николаевна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63A4-A732-418E-91C5-7A659AB0DD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E01E-8A7D-446C-84DB-558BC99BAD87}" type="datetime1">
              <a:rPr lang="ru-RU" smtClean="0"/>
              <a:t>25.12.2012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"СОШ с. Липовка", 2012 г, Федулова Ирина Николаевна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63A4-A732-418E-91C5-7A659AB0DD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313-271D-4315-A83E-9510BD208CA2}" type="datetime1">
              <a:rPr lang="ru-RU" smtClean="0"/>
              <a:t>25.12.2012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"СОШ с. Липовка", 2012 г, Федулова Ирина Николаевна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63A4-A732-418E-91C5-7A659AB0DD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FF2D-0F57-411D-9334-CAF865FBC508}" type="datetime1">
              <a:rPr lang="ru-RU" smtClean="0"/>
              <a:t>25.12.2012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"СОШ с. Липовка", 2012 г, Федулова Ирина Николаевна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63A4-A732-418E-91C5-7A659AB0DD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577B-3025-4C31-ACBC-4E836E0411ED}" type="datetime1">
              <a:rPr lang="ru-RU" smtClean="0"/>
              <a:t>25.12.2012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"СОШ с. Липовка", 2012 г, Федулова Ирина Николаевна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63A4-A732-418E-91C5-7A659AB0DDA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36C2-FB03-42F8-B115-C57FB8254474}" type="datetime1">
              <a:rPr lang="ru-RU" smtClean="0"/>
              <a:t>25.12.2012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"СОШ с. Липовка", 2012 г, Федулова Ирина Николаевна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63A4-A732-418E-91C5-7A659AB0DDA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4914-E8D6-4F96-9556-4D7CD68C7741}" type="datetime1">
              <a:rPr lang="ru-RU" smtClean="0"/>
              <a:t>25.12.2012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"СОШ с. Липовка", 2012 г, Федулова Ирина Николаевна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63A4-A732-418E-91C5-7A659AB0DD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CADD-7EE1-48AB-BFC0-345C0F392AB5}" type="datetime1">
              <a:rPr lang="ru-RU" smtClean="0"/>
              <a:t>25.12.2012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"СОШ с. Липовка", 2012 г, Федулова Ирина Николаевна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63A4-A732-418E-91C5-7A659AB0DD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F20540F-DEEE-46BB-B62C-773A6A326EFD}" type="datetime1">
              <a:rPr lang="ru-RU" smtClean="0"/>
              <a:t>25.12.2012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ru-RU" smtClean="0"/>
              <a:t>МОУ "СОШ с. Липовка", 2012 г, Федулова Ирина Николаевна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17F63A4-A732-418E-91C5-7A659AB0DD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9E41E2D-9FBB-4B9E-A77A-239F0EDF77DB}" type="datetime1">
              <a:rPr lang="ru-RU" smtClean="0"/>
              <a:t>25.12.2012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ru-RU" smtClean="0"/>
              <a:t>МОУ "СОШ с. Липовка", 2012 г, Федулова Ирина Николаевна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17F63A4-A732-418E-91C5-7A659AB0DD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EFAE298-8A90-4E10-B8BC-B88E08F7BFD2}" type="datetime1">
              <a:rPr lang="ru-RU" smtClean="0"/>
              <a:t>25.12.2012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ru-RU" smtClean="0"/>
              <a:t>МОУ "СОШ с. Липовка", 2012 г, Федулова Ирина Николаевна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17F63A4-A732-418E-91C5-7A659AB0DD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-99392"/>
            <a:ext cx="7175351" cy="374441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Дистанционное обучение</a:t>
            </a:r>
            <a:br>
              <a:rPr lang="ru-RU" sz="5400" b="1" dirty="0" smtClean="0"/>
            </a:br>
            <a:r>
              <a:rPr lang="ru-RU" sz="5400" b="1" dirty="0" smtClean="0"/>
              <a:t>в социальных сетях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725144"/>
            <a:ext cx="4608512" cy="882119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/>
              <a:t>Подготовила</a:t>
            </a:r>
          </a:p>
          <a:p>
            <a:pPr algn="r"/>
            <a:r>
              <a:rPr lang="ru-RU" dirty="0"/>
              <a:t>у</a:t>
            </a:r>
            <a:r>
              <a:rPr lang="ru-RU" dirty="0" smtClean="0"/>
              <a:t>читель высшей категории</a:t>
            </a:r>
          </a:p>
          <a:p>
            <a:pPr algn="r"/>
            <a:r>
              <a:rPr lang="ru-RU" dirty="0" smtClean="0"/>
              <a:t>Федулова И.Н.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03848" y="6237312"/>
            <a:ext cx="3352801" cy="3651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МОУ "СОШ с. Липовка", 2012 г, Федулова Ирина Николаевна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501008"/>
            <a:ext cx="2664296" cy="219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2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Продукты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68760"/>
            <a:ext cx="7200800" cy="445430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Документ-сообщение «Пираты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XXI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века»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47864" y="6381328"/>
            <a:ext cx="2649487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МОУ "СОШ с. Липовка", 2012 г, Федулова Ирина Николаевна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44824"/>
            <a:ext cx="4738092" cy="3950909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860032" y="3068960"/>
            <a:ext cx="2073796" cy="20162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00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On-line</a:t>
            </a:r>
            <a:r>
              <a:rPr lang="ru-RU" dirty="0" smtClean="0"/>
              <a:t> бои знатоков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44824"/>
            <a:ext cx="7632848" cy="360381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dirty="0" smtClean="0"/>
              <a:t>Учитель готовит вопросы (в электронном виде)</a:t>
            </a:r>
          </a:p>
          <a:p>
            <a:pPr marL="457200" indent="-457200">
              <a:buAutoNum type="arabicPeriod"/>
            </a:pPr>
            <a:r>
              <a:rPr lang="ru-RU" dirty="0" smtClean="0"/>
              <a:t>Назначается время боя</a:t>
            </a:r>
          </a:p>
          <a:p>
            <a:pPr marL="457200" indent="-457200">
              <a:buAutoNum type="arabicPeriod"/>
            </a:pPr>
            <a:r>
              <a:rPr lang="ru-RU" dirty="0" smtClean="0"/>
              <a:t>Вопросы по одному размещаются на стене, дети отвечают: самый оперативный ученик получает 1 балл за правильный ответ</a:t>
            </a:r>
          </a:p>
          <a:p>
            <a:pPr marL="457200" indent="-457200">
              <a:buAutoNum type="arabicPeriod"/>
            </a:pPr>
            <a:r>
              <a:rPr lang="ru-RU" dirty="0" smtClean="0"/>
              <a:t>В конце боя (продолжительность 1 час) подводятся итоги</a:t>
            </a:r>
          </a:p>
          <a:p>
            <a:pPr marL="457200" indent="-457200">
              <a:buAutoNum type="arabicPeriod"/>
            </a:pPr>
            <a:r>
              <a:rPr lang="ru-RU" dirty="0" smtClean="0"/>
              <a:t>В </a:t>
            </a:r>
            <a:r>
              <a:rPr lang="en-US" dirty="0" smtClean="0"/>
              <a:t>on-line</a:t>
            </a:r>
            <a:r>
              <a:rPr lang="ru-RU" dirty="0" smtClean="0"/>
              <a:t> боях могут принимать участие родители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91880" y="6467588"/>
            <a:ext cx="2577479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МОУ "СОШ с. Липовка", 2012 г, Федулова Ирина Николаевна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0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640960" cy="95523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Дополнительные инструменты учителя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6264696" cy="36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19872" y="6381328"/>
            <a:ext cx="2577479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МОУ "СОШ с. Липовка", 2012 г, Федулова Ирина Николаевна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5292593"/>
            <a:ext cx="703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Участники видят свои результаты и результаты одноклассников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6169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848872" cy="66720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Дополнительные инструменты учителя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5"/>
            <a:ext cx="7200800" cy="50405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Google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-анкеты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19872" y="6381328"/>
            <a:ext cx="2664296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МОУ "СОШ с. Липовка", 2012 г, Федулова Ирина Николаевна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24" y="1937780"/>
            <a:ext cx="4777271" cy="35554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10632"/>
            <a:ext cx="4265958" cy="353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5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Анализ результатов опроса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7321773" cy="4464496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75856" y="6381328"/>
            <a:ext cx="3168352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МОУ "СОШ с. Липовка", 2012 г, Федулова Ирина Николаевна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4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Оценивание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16832"/>
            <a:ext cx="7488832" cy="3806237"/>
          </a:xfrm>
        </p:spPr>
        <p:txBody>
          <a:bodyPr/>
          <a:lstStyle/>
          <a:p>
            <a:r>
              <a:rPr lang="ru-RU" dirty="0" smtClean="0"/>
              <a:t>Формирующее оценивание </a:t>
            </a:r>
          </a:p>
          <a:p>
            <a:endParaRPr lang="ru-RU" dirty="0" smtClean="0"/>
          </a:p>
          <a:p>
            <a:r>
              <a:rPr lang="ru-RU" dirty="0" smtClean="0"/>
              <a:t>Промежуточное оценивание</a:t>
            </a:r>
          </a:p>
          <a:p>
            <a:endParaRPr lang="ru-RU" dirty="0"/>
          </a:p>
          <a:p>
            <a:r>
              <a:rPr lang="ru-RU" dirty="0" smtClean="0"/>
              <a:t>Итоговое оценивание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987824" y="6381328"/>
            <a:ext cx="3081535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МОУ "СОШ с. Липовка", 2012 г, Федулова Ирина Николаевна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759631"/>
            <a:ext cx="1803673" cy="23344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36912"/>
            <a:ext cx="1593010" cy="205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Определение и награждение победителя: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2132856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По сумме набранных баллов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47864" y="6381328"/>
            <a:ext cx="2937519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МОУ "СОШ с. Липовка", 2012 г, Федулова Ирина Николаевна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16762"/>
            <a:ext cx="37444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16762"/>
            <a:ext cx="338437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088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Направления использования дистанционного обучения: 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32856"/>
            <a:ext cx="7498080" cy="4547592"/>
          </a:xfrm>
        </p:spPr>
        <p:txBody>
          <a:bodyPr/>
          <a:lstStyle/>
          <a:p>
            <a:r>
              <a:rPr lang="ru-RU" dirty="0" smtClean="0"/>
              <a:t>Обучение во время карантина, отмены занятий</a:t>
            </a:r>
          </a:p>
          <a:p>
            <a:endParaRPr lang="ru-RU" dirty="0" smtClean="0"/>
          </a:p>
          <a:p>
            <a:r>
              <a:rPr lang="ru-RU" dirty="0" smtClean="0"/>
              <a:t>Обучение детей, имеющих проблемы со здоровьем</a:t>
            </a:r>
          </a:p>
          <a:p>
            <a:endParaRPr lang="ru-RU" dirty="0" smtClean="0"/>
          </a:p>
          <a:p>
            <a:r>
              <a:rPr lang="ru-RU" dirty="0" smtClean="0"/>
              <a:t>Подготовка к аттестации</a:t>
            </a:r>
          </a:p>
          <a:p>
            <a:endParaRPr lang="ru-RU" dirty="0" smtClean="0"/>
          </a:p>
          <a:p>
            <a:r>
              <a:rPr lang="ru-RU" dirty="0" smtClean="0"/>
              <a:t>Проектная деятельность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915816" y="6485168"/>
            <a:ext cx="3168352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МОУ "СОШ с. Липовка", 2012 г, Федулова Ирина Николаевна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062" y="3645024"/>
            <a:ext cx="3158970" cy="2527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172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Площадка для дистанционного обучения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Личный сайт (блог) учителя</a:t>
            </a:r>
          </a:p>
          <a:p>
            <a:endParaRPr lang="ru-RU" dirty="0" smtClean="0"/>
          </a:p>
          <a:p>
            <a:r>
              <a:rPr lang="ru-RU" dirty="0" smtClean="0"/>
              <a:t>Специальные </a:t>
            </a:r>
            <a:r>
              <a:rPr lang="ru-RU" dirty="0" smtClean="0"/>
              <a:t>площадки, например, </a:t>
            </a:r>
            <a:r>
              <a:rPr lang="en-US" dirty="0" smtClean="0"/>
              <a:t>Moodle</a:t>
            </a:r>
            <a:endParaRPr lang="ru-RU" dirty="0" smtClean="0"/>
          </a:p>
          <a:p>
            <a:endParaRPr lang="en-US" dirty="0" smtClean="0"/>
          </a:p>
          <a:p>
            <a:r>
              <a:rPr lang="ru-RU" dirty="0" smtClean="0"/>
              <a:t>Социальные сети: Одноклассники, </a:t>
            </a:r>
            <a:r>
              <a:rPr lang="en-US" dirty="0" smtClean="0"/>
              <a:t>Facebook</a:t>
            </a:r>
            <a:r>
              <a:rPr lang="ru-RU" dirty="0" smtClean="0"/>
              <a:t>, </a:t>
            </a:r>
            <a:r>
              <a:rPr lang="ru-RU" dirty="0" err="1" smtClean="0"/>
              <a:t>ВКонтакте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987824" y="6381328"/>
            <a:ext cx="3024336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МОУ "СОШ с. Липовка", 2012 г, Федулова Ирина Николаевна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79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17583"/>
            <a:ext cx="7848871" cy="8112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Недостатки социальной сети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72816"/>
            <a:ext cx="7200800" cy="3950253"/>
          </a:xfrm>
        </p:spPr>
        <p:txBody>
          <a:bodyPr/>
          <a:lstStyle/>
          <a:p>
            <a:r>
              <a:rPr lang="ru-RU" dirty="0"/>
              <a:t>Наличие и доступность вредоносной информации, контента для </a:t>
            </a:r>
            <a:r>
              <a:rPr lang="ru-RU" dirty="0" smtClean="0"/>
              <a:t>взрослых</a:t>
            </a:r>
          </a:p>
          <a:p>
            <a:r>
              <a:rPr lang="ru-RU" dirty="0"/>
              <a:t>Незащищенность персональных </a:t>
            </a:r>
            <a:r>
              <a:rPr lang="ru-RU" dirty="0" smtClean="0"/>
              <a:t>данных</a:t>
            </a:r>
          </a:p>
          <a:p>
            <a:r>
              <a:rPr lang="ru-RU" dirty="0"/>
              <a:t>Не соблюдается сетевой </a:t>
            </a:r>
            <a:r>
              <a:rPr lang="ru-RU" dirty="0" smtClean="0"/>
              <a:t>этикет</a:t>
            </a:r>
          </a:p>
          <a:p>
            <a:r>
              <a:rPr lang="ru-RU" dirty="0"/>
              <a:t>Отвлекающие моменты (друзья и разного рода развлечения</a:t>
            </a:r>
            <a:r>
              <a:rPr lang="ru-RU" dirty="0" smtClean="0"/>
              <a:t>)</a:t>
            </a:r>
          </a:p>
          <a:p>
            <a:r>
              <a:rPr lang="ru-RU" dirty="0"/>
              <a:t>Психологически небезопасная </a:t>
            </a:r>
            <a:r>
              <a:rPr lang="ru-RU" dirty="0" smtClean="0"/>
              <a:t>среда</a:t>
            </a:r>
          </a:p>
          <a:p>
            <a:r>
              <a:rPr lang="ru-RU" dirty="0"/>
              <a:t>Отсутствие доступа к социальным сетям в школе (фильтры)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19872" y="6381328"/>
            <a:ext cx="2577479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МОУ "СОШ с. Липовка", 2012 г, Федулова Ирина Николаевна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5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Плюсы социальных сетей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5472608" cy="4833122"/>
          </a:xfrm>
        </p:spPr>
        <p:txBody>
          <a:bodyPr/>
          <a:lstStyle/>
          <a:p>
            <a:r>
              <a:rPr lang="ru-RU" dirty="0"/>
              <a:t>Легко и удобно общаться в любое время в любом </a:t>
            </a:r>
            <a:r>
              <a:rPr lang="ru-RU" dirty="0" smtClean="0"/>
              <a:t>месте </a:t>
            </a:r>
          </a:p>
          <a:p>
            <a:r>
              <a:rPr lang="ru-RU" dirty="0"/>
              <a:t>Имеются различные инструменты</a:t>
            </a:r>
            <a:r>
              <a:rPr lang="ru-RU" dirty="0" smtClean="0"/>
              <a:t>: создание групп (в том числе и закрытых), </a:t>
            </a:r>
            <a:r>
              <a:rPr lang="ru-RU" dirty="0"/>
              <a:t>посты, сообщения, приложения </a:t>
            </a:r>
            <a:r>
              <a:rPr lang="ru-RU" dirty="0" smtClean="0"/>
              <a:t>и т.д.</a:t>
            </a:r>
          </a:p>
          <a:p>
            <a:r>
              <a:rPr lang="ru-RU" dirty="0" smtClean="0"/>
              <a:t>Наши дети давно здесь, они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легко адаптируются в </a:t>
            </a:r>
            <a:r>
              <a:rPr lang="ru-RU" dirty="0" smtClean="0"/>
              <a:t>данной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/>
              <a:t>среде, она им привычна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721495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МОУ "СОШ с. Липовка", 2012 г, Федулова Ирина Николаевна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936" y="3717032"/>
            <a:ext cx="2854669" cy="2151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57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Сетевой учебный проект 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80000"/>
            <a:ext cx="7344816" cy="36038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Название: «Не ходите, дети, в Африку гулять!»</a:t>
            </a:r>
          </a:p>
          <a:p>
            <a:pPr marL="0" indent="0" algn="ctr">
              <a:buNone/>
            </a:pPr>
            <a:r>
              <a:rPr lang="ru-RU" dirty="0" smtClean="0"/>
              <a:t>Предмет: География</a:t>
            </a:r>
          </a:p>
          <a:p>
            <a:pPr marL="0" indent="0" algn="ctr">
              <a:buNone/>
            </a:pPr>
            <a:r>
              <a:rPr lang="ru-RU" dirty="0" smtClean="0"/>
              <a:t>7 класс</a:t>
            </a:r>
          </a:p>
          <a:p>
            <a:pPr marL="0" indent="0" algn="ctr">
              <a:buNone/>
            </a:pPr>
            <a:r>
              <a:rPr lang="ru-RU" dirty="0" smtClean="0"/>
              <a:t>Площадка: Социальная сеть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36977" y="6381328"/>
            <a:ext cx="2577479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МОУ "СОШ с. Липовка", 2012 г, Федулова Ирина Николаевна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84984"/>
            <a:ext cx="3331771" cy="249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3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283260" y="6381328"/>
            <a:ext cx="2577479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МОУ "СОШ с. Липовка", 2012 г, Федулова Ирина Николаевна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7451719" cy="5474366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195736" y="908720"/>
            <a:ext cx="1152128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987824" y="21771"/>
            <a:ext cx="2967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Закрытая группа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0957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9"/>
            <a:ext cx="6965245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Продукты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7704855" cy="38782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Фотоальбомы: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1800" dirty="0" smtClean="0"/>
              <a:t>«Опасные животные  Африки»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47864" y="6381328"/>
            <a:ext cx="2577479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МОУ "СОШ с. Липовка", 2012 г, Федулова Ирина Николаевна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808"/>
            <a:ext cx="3431227" cy="35794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36912"/>
            <a:ext cx="3609206" cy="35704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960079" y="5773906"/>
            <a:ext cx="3357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«Опасные растения Африки»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2408247" y="2098610"/>
            <a:ext cx="220427" cy="360040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0800000">
            <a:off x="6517423" y="5373215"/>
            <a:ext cx="242317" cy="401419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5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Продукты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96752"/>
            <a:ext cx="6759853" cy="50405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Карта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Google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«Рельеф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А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фрики»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91880" y="6381328"/>
            <a:ext cx="2577479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МОУ "СОШ с. Липовка", 2012 г, Федулова Ирина Николаевна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88840"/>
            <a:ext cx="6552728" cy="4176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33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151</TotalTime>
  <Words>505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Кнопка</vt:lpstr>
      <vt:lpstr>Дистанционное обучение в социальных сетях</vt:lpstr>
      <vt:lpstr>Направления использования дистанционного обучения: </vt:lpstr>
      <vt:lpstr>Площадка для дистанционного обучения</vt:lpstr>
      <vt:lpstr>Недостатки социальной сети</vt:lpstr>
      <vt:lpstr>Плюсы социальных сетей</vt:lpstr>
      <vt:lpstr>Сетевой учебный проект </vt:lpstr>
      <vt:lpstr>Презентация PowerPoint</vt:lpstr>
      <vt:lpstr>Продукты проекта:</vt:lpstr>
      <vt:lpstr>Продукты проекта:</vt:lpstr>
      <vt:lpstr>Продукты проекта:</vt:lpstr>
      <vt:lpstr>On-line бои знатоков</vt:lpstr>
      <vt:lpstr>Дополнительные инструменты учителя:</vt:lpstr>
      <vt:lpstr>Дополнительные инструменты учителя</vt:lpstr>
      <vt:lpstr>Анализ результатов опроса</vt:lpstr>
      <vt:lpstr>Оценивание</vt:lpstr>
      <vt:lpstr>Определение и награждение победителя: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Дистанционное обучение в социальных сетях</dc:title>
  <dc:creator>Вольдемар</dc:creator>
  <cp:lastModifiedBy>Вольдемар</cp:lastModifiedBy>
  <cp:revision>15</cp:revision>
  <dcterms:created xsi:type="dcterms:W3CDTF">2012-12-25T15:07:30Z</dcterms:created>
  <dcterms:modified xsi:type="dcterms:W3CDTF">2012-12-25T19:58:20Z</dcterms:modified>
</cp:coreProperties>
</file>