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51A4EC-59B0-4ECB-A8F8-4D63D7F02B1D}" type="datetimeFigureOut">
              <a:rPr lang="ru-RU" smtClean="0"/>
              <a:t>05.10.2011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5E9BD6-1698-453D-91CF-DD02C86087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3071810"/>
            <a:ext cx="6172200" cy="1894362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0070C0"/>
                </a:solidFill>
                <a:latin typeface="Comic Sans MS" pitchFamily="66" charset="0"/>
              </a:rPr>
              <a:t>Химия в нашем доме.</a:t>
            </a:r>
            <a:endParaRPr lang="ru-RU" sz="8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Выполнила   ученица 8 класса Федулова Елена.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Comic Sans MS" pitchFamily="66" charset="0"/>
              </a:rPr>
              <a:t>К</a:t>
            </a:r>
            <a:r>
              <a:rPr lang="ru-RU" sz="4400" dirty="0" smtClean="0">
                <a:latin typeface="Comic Sans MS" pitchFamily="66" charset="0"/>
              </a:rPr>
              <a:t>акие химические вещества есть в нашем доме? </a:t>
            </a:r>
          </a:p>
          <a:p>
            <a:r>
              <a:rPr lang="ru-RU" sz="4400" dirty="0" smtClean="0">
                <a:solidFill>
                  <a:srgbClr val="0070C0"/>
                </a:solidFill>
                <a:latin typeface="Comic Sans MS" pitchFamily="66" charset="0"/>
              </a:rPr>
              <a:t>К</a:t>
            </a:r>
            <a:r>
              <a:rPr lang="ru-RU" sz="4400" dirty="0" smtClean="0">
                <a:latin typeface="Comic Sans MS" pitchFamily="66" charset="0"/>
              </a:rPr>
              <a:t>ак мы их используем?</a:t>
            </a:r>
            <a:endParaRPr lang="ru-RU" sz="4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План работы.</a:t>
            </a:r>
            <a:endParaRPr lang="ru-RU" sz="5400" b="1" dirty="0">
              <a:solidFill>
                <a:schemeClr val="accent1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Н</a:t>
            </a:r>
            <a:r>
              <a:rPr lang="ru-RU" dirty="0" smtClean="0">
                <a:latin typeface="Comic Sans MS" pitchFamily="66" charset="0"/>
              </a:rPr>
              <a:t>а какие группы можно разделить химические вещества в нашем доме ?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К</a:t>
            </a:r>
            <a:r>
              <a:rPr lang="ru-RU" dirty="0" smtClean="0">
                <a:latin typeface="Comic Sans MS" pitchFamily="66" charset="0"/>
              </a:rPr>
              <a:t>акие правила нужно соблюдать при использование химических веществ?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4543428" cy="64294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В</a:t>
            </a:r>
            <a:r>
              <a:rPr lang="ru-RU" dirty="0" smtClean="0">
                <a:latin typeface="Comic Sans MS" pitchFamily="66" charset="0"/>
              </a:rPr>
              <a:t> нашем доме очень много химических веществ . Мы используем их и на кухне, и в ванной . Например, чтобы помыть голову мы используем продукт химической промышленности -шампунь. Чтобы приготовить пышную выпечку, нужны сода и уксус. Сода и уксус – это химические вещества.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Андрей\Рабочий стол\химия\Фото06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214422"/>
            <a:ext cx="3569414" cy="26765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Х</a:t>
            </a:r>
            <a:r>
              <a:rPr lang="ru-RU" sz="2800" dirty="0" smtClean="0">
                <a:latin typeface="Comic Sans MS" pitchFamily="66" charset="0"/>
              </a:rPr>
              <a:t>имические вещества в нашем доме делятся на: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Л</a:t>
            </a:r>
            <a:r>
              <a:rPr lang="ru-RU" sz="2800" dirty="0" smtClean="0">
                <a:latin typeface="Comic Sans MS" pitchFamily="66" charset="0"/>
              </a:rPr>
              <a:t>екарства,</a:t>
            </a:r>
          </a:p>
          <a:p>
            <a:pPr>
              <a:buNone/>
            </a:pPr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  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Н</a:t>
            </a:r>
            <a:r>
              <a:rPr lang="ru-RU" sz="2800" dirty="0" smtClean="0">
                <a:latin typeface="Comic Sans MS" pitchFamily="66" charset="0"/>
              </a:rPr>
              <a:t>а моющие средства, </a:t>
            </a:r>
          </a:p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   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800" dirty="0" smtClean="0">
                <a:latin typeface="Comic Sans MS" pitchFamily="66" charset="0"/>
              </a:rPr>
              <a:t>ищевые продукты.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Андрей\Рабочий стол\химия\Фото06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142984"/>
            <a:ext cx="2951155" cy="22129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C:\Documents and Settings\Андрей\Рабочий стол\химия\Фото06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000372"/>
            <a:ext cx="3950436" cy="2962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C:\Documents and Settings\Андрей\Рабочий стол\химия\Фото06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000504"/>
            <a:ext cx="2951155" cy="22129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800" dirty="0" smtClean="0">
                <a:latin typeface="Comic Sans MS" pitchFamily="66" charset="0"/>
              </a:rPr>
              <a:t>ри использовании химических веществ нужно соблюдать некоторые правила: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800" dirty="0" smtClean="0">
                <a:latin typeface="Comic Sans MS" pitchFamily="66" charset="0"/>
              </a:rPr>
              <a:t>еред употреблением лекарства нужно проконсультироваться с врачом и внимательно изучить инструкцию .</a:t>
            </a:r>
          </a:p>
          <a:p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Н</a:t>
            </a:r>
            <a:r>
              <a:rPr lang="ru-RU" sz="2800" dirty="0" smtClean="0">
                <a:latin typeface="Comic Sans MS" pitchFamily="66" charset="0"/>
              </a:rPr>
              <a:t>ельзя употреблять не разбавленный уксус, употреблять много соли и сахара . Это приносит вред организму .</a:t>
            </a:r>
          </a:p>
          <a:p>
            <a:r>
              <a:rPr lang="ru-RU" sz="2800" dirty="0">
                <a:latin typeface="Comic Sans MS" pitchFamily="66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800" dirty="0" smtClean="0">
                <a:latin typeface="Comic Sans MS" pitchFamily="66" charset="0"/>
              </a:rPr>
              <a:t>ри мытье посуды рекомендуется одевать резиновые перчатки , тщательно промывать посуду после моющего средства.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Вывод .</a:t>
            </a:r>
            <a:endParaRPr lang="ru-RU" sz="5400" b="1" dirty="0">
              <a:solidFill>
                <a:schemeClr val="accent1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Comic Sans MS" pitchFamily="66" charset="0"/>
              </a:rPr>
              <a:t>В нашем доме очень много химических веществ . Они нам помогают в быту . Но надо помнить некоторые правила безопасности с химическими веществами тогда они принесут нам только пользу.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cover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214554"/>
            <a:ext cx="4786346" cy="1285876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Конец.</a:t>
            </a:r>
            <a:endParaRPr lang="ru-RU" sz="9600" dirty="0">
              <a:solidFill>
                <a:schemeClr val="accent1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206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Химия в нашем доме.</vt:lpstr>
      <vt:lpstr>Слайд 2</vt:lpstr>
      <vt:lpstr>План работы.</vt:lpstr>
      <vt:lpstr>Слайд 4</vt:lpstr>
      <vt:lpstr>Слайд 5</vt:lpstr>
      <vt:lpstr>Слайд 6</vt:lpstr>
      <vt:lpstr>Вывод .</vt:lpstr>
      <vt:lpstr>Конец.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в нашем доме.</dc:title>
  <dc:creator>Andrei</dc:creator>
  <cp:lastModifiedBy>Andrei</cp:lastModifiedBy>
  <cp:revision>13</cp:revision>
  <dcterms:created xsi:type="dcterms:W3CDTF">2011-10-05T16:12:20Z</dcterms:created>
  <dcterms:modified xsi:type="dcterms:W3CDTF">2011-10-05T18:15:57Z</dcterms:modified>
</cp:coreProperties>
</file>